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333" r:id="rId11"/>
    <p:sldId id="263" r:id="rId12"/>
    <p:sldId id="334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35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  <a:srgbClr val="0948CB"/>
    <a:srgbClr val="0B49CB"/>
    <a:srgbClr val="F2F4F8"/>
    <a:srgbClr val="1C7DDB"/>
    <a:srgbClr val="121619"/>
    <a:srgbClr val="F2F2F2"/>
    <a:srgbClr val="145579"/>
    <a:srgbClr val="3A6483"/>
    <a:srgbClr val="20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66" d="100"/>
          <a:sy n="66" d="100"/>
        </p:scale>
        <p:origin x="1536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2DC60D-5793-4115-87DD-F6F4977E8F7B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3BA52A47-B56F-46B1-83E7-3DFF3419E10D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AU" dirty="0"/>
            <a:t>Send GET requests</a:t>
          </a:r>
        </a:p>
      </dgm:t>
    </dgm:pt>
    <dgm:pt modelId="{8CFD3D93-4537-48B8-AA4F-558AA7344227}" type="parTrans" cxnId="{171C94AA-E28B-44F6-8634-ED17B3C33EF4}">
      <dgm:prSet/>
      <dgm:spPr/>
      <dgm:t>
        <a:bodyPr/>
        <a:lstStyle/>
        <a:p>
          <a:endParaRPr lang="en-AU"/>
        </a:p>
      </dgm:t>
    </dgm:pt>
    <dgm:pt modelId="{DC1B6CB6-8241-4E6A-9297-2800DBF32034}" type="sibTrans" cxnId="{171C94AA-E28B-44F6-8634-ED17B3C33EF4}">
      <dgm:prSet/>
      <dgm:spPr/>
      <dgm:t>
        <a:bodyPr/>
        <a:lstStyle/>
        <a:p>
          <a:endParaRPr lang="en-AU"/>
        </a:p>
      </dgm:t>
    </dgm:pt>
    <dgm:pt modelId="{253850D0-8BDA-44C6-A0A8-86142F39B0B9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AU" dirty="0"/>
            <a:t>Decode and convert JSON data to </a:t>
          </a:r>
          <a:r>
            <a:rPr lang="en-AU" dirty="0" err="1"/>
            <a:t>Dataframe</a:t>
          </a:r>
          <a:endParaRPr lang="en-AU" dirty="0"/>
        </a:p>
      </dgm:t>
    </dgm:pt>
    <dgm:pt modelId="{A1D9B805-1B0A-47FB-90EF-6AAE6DA8E69B}" type="parTrans" cxnId="{13530257-245C-477B-9A92-F40E91180DEF}">
      <dgm:prSet/>
      <dgm:spPr/>
      <dgm:t>
        <a:bodyPr/>
        <a:lstStyle/>
        <a:p>
          <a:endParaRPr lang="en-AU"/>
        </a:p>
      </dgm:t>
    </dgm:pt>
    <dgm:pt modelId="{D122A210-A18B-484C-9BB2-4B96C92AFDA0}" type="sibTrans" cxnId="{13530257-245C-477B-9A92-F40E91180DEF}">
      <dgm:prSet/>
      <dgm:spPr/>
      <dgm:t>
        <a:bodyPr/>
        <a:lstStyle/>
        <a:p>
          <a:endParaRPr lang="en-AU"/>
        </a:p>
      </dgm:t>
    </dgm:pt>
    <dgm:pt modelId="{4B085C41-ACF6-4254-A3F9-7CA96459AFC9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AU" dirty="0"/>
            <a:t>Use columns data to call the APIs for flights info</a:t>
          </a:r>
        </a:p>
      </dgm:t>
    </dgm:pt>
    <dgm:pt modelId="{DB84426C-6289-4787-A231-BED8900A12A8}" type="parTrans" cxnId="{8E460692-AA23-4736-A0FC-E94893619E4B}">
      <dgm:prSet/>
      <dgm:spPr/>
      <dgm:t>
        <a:bodyPr/>
        <a:lstStyle/>
        <a:p>
          <a:endParaRPr lang="en-AU"/>
        </a:p>
      </dgm:t>
    </dgm:pt>
    <dgm:pt modelId="{ECCF7A9D-9ABE-48FC-AAF5-64FA8F915524}" type="sibTrans" cxnId="{8E460692-AA23-4736-A0FC-E94893619E4B}">
      <dgm:prSet/>
      <dgm:spPr/>
      <dgm:t>
        <a:bodyPr/>
        <a:lstStyle/>
        <a:p>
          <a:endParaRPr lang="en-AU"/>
        </a:p>
      </dgm:t>
    </dgm:pt>
    <dgm:pt modelId="{0531EA21-2573-4FCC-9521-170D9C0E3AFD}">
      <dgm:prSet/>
      <dgm:spPr/>
      <dgm:t>
        <a:bodyPr/>
        <a:lstStyle/>
        <a:p>
          <a:r>
            <a:rPr lang="en-AU" dirty="0"/>
            <a:t>Combine and convert data to Pandas </a:t>
          </a:r>
          <a:r>
            <a:rPr lang="en-AU" dirty="0" err="1"/>
            <a:t>Dataframe</a:t>
          </a:r>
          <a:endParaRPr lang="en-AU" dirty="0"/>
        </a:p>
      </dgm:t>
    </dgm:pt>
    <dgm:pt modelId="{1A7B158C-BF03-4BF0-A612-06FDB803DE4A}" type="parTrans" cxnId="{9998356E-A7AA-4FA7-BB51-23675505C395}">
      <dgm:prSet/>
      <dgm:spPr/>
      <dgm:t>
        <a:bodyPr/>
        <a:lstStyle/>
        <a:p>
          <a:endParaRPr lang="en-AU"/>
        </a:p>
      </dgm:t>
    </dgm:pt>
    <dgm:pt modelId="{EF2065D4-ECBC-4562-8E07-8803DBC8E645}" type="sibTrans" cxnId="{9998356E-A7AA-4FA7-BB51-23675505C395}">
      <dgm:prSet/>
      <dgm:spPr/>
      <dgm:t>
        <a:bodyPr/>
        <a:lstStyle/>
        <a:p>
          <a:endParaRPr lang="en-AU"/>
        </a:p>
      </dgm:t>
    </dgm:pt>
    <dgm:pt modelId="{75057FFB-384B-472D-842B-61C67C4BB249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AU" dirty="0"/>
            <a:t>Parse JSON response</a:t>
          </a:r>
        </a:p>
      </dgm:t>
    </dgm:pt>
    <dgm:pt modelId="{D58F84CA-6C7D-46CF-8935-1078D165D8FD}" type="parTrans" cxnId="{C6FA3257-065F-485F-A153-881D88D87256}">
      <dgm:prSet/>
      <dgm:spPr/>
      <dgm:t>
        <a:bodyPr/>
        <a:lstStyle/>
        <a:p>
          <a:endParaRPr lang="en-AU"/>
        </a:p>
      </dgm:t>
    </dgm:pt>
    <dgm:pt modelId="{F0F9497F-0562-4516-8C83-90A42C9DA176}" type="sibTrans" cxnId="{C6FA3257-065F-485F-A153-881D88D87256}">
      <dgm:prSet/>
      <dgm:spPr/>
      <dgm:t>
        <a:bodyPr/>
        <a:lstStyle/>
        <a:p>
          <a:endParaRPr lang="en-AU"/>
        </a:p>
      </dgm:t>
    </dgm:pt>
    <dgm:pt modelId="{1B6BC99D-62E2-4301-BC24-B2B29AFF45DF}" type="pres">
      <dgm:prSet presAssocID="{D52DC60D-5793-4115-87DD-F6F4977E8F7B}" presName="outerComposite" presStyleCnt="0">
        <dgm:presLayoutVars>
          <dgm:chMax val="5"/>
          <dgm:dir/>
          <dgm:resizeHandles val="exact"/>
        </dgm:presLayoutVars>
      </dgm:prSet>
      <dgm:spPr/>
    </dgm:pt>
    <dgm:pt modelId="{7282FB23-5482-434C-89F0-4A5F4453F445}" type="pres">
      <dgm:prSet presAssocID="{D52DC60D-5793-4115-87DD-F6F4977E8F7B}" presName="dummyMaxCanvas" presStyleCnt="0">
        <dgm:presLayoutVars/>
      </dgm:prSet>
      <dgm:spPr/>
    </dgm:pt>
    <dgm:pt modelId="{1A298E8D-F68A-49F8-9400-4F0897647804}" type="pres">
      <dgm:prSet presAssocID="{D52DC60D-5793-4115-87DD-F6F4977E8F7B}" presName="FiveNodes_1" presStyleLbl="node1" presStyleIdx="0" presStyleCnt="5" custLinFactNeighborX="-2352" custLinFactNeighborY="3040">
        <dgm:presLayoutVars>
          <dgm:bulletEnabled val="1"/>
        </dgm:presLayoutVars>
      </dgm:prSet>
      <dgm:spPr/>
    </dgm:pt>
    <dgm:pt modelId="{08424339-6587-4283-8928-DCAF41573570}" type="pres">
      <dgm:prSet presAssocID="{D52DC60D-5793-4115-87DD-F6F4977E8F7B}" presName="FiveNodes_2" presStyleLbl="node1" presStyleIdx="1" presStyleCnt="5">
        <dgm:presLayoutVars>
          <dgm:bulletEnabled val="1"/>
        </dgm:presLayoutVars>
      </dgm:prSet>
      <dgm:spPr/>
    </dgm:pt>
    <dgm:pt modelId="{0D407202-049E-4ACA-AF43-E0B4ECF1F17C}" type="pres">
      <dgm:prSet presAssocID="{D52DC60D-5793-4115-87DD-F6F4977E8F7B}" presName="FiveNodes_3" presStyleLbl="node1" presStyleIdx="2" presStyleCnt="5">
        <dgm:presLayoutVars>
          <dgm:bulletEnabled val="1"/>
        </dgm:presLayoutVars>
      </dgm:prSet>
      <dgm:spPr/>
    </dgm:pt>
    <dgm:pt modelId="{E8C90691-FD32-4941-875C-1FD99A666102}" type="pres">
      <dgm:prSet presAssocID="{D52DC60D-5793-4115-87DD-F6F4977E8F7B}" presName="FiveNodes_4" presStyleLbl="node1" presStyleIdx="3" presStyleCnt="5">
        <dgm:presLayoutVars>
          <dgm:bulletEnabled val="1"/>
        </dgm:presLayoutVars>
      </dgm:prSet>
      <dgm:spPr/>
    </dgm:pt>
    <dgm:pt modelId="{7EBFFD66-04BA-4892-8B1B-B89F631CD9FD}" type="pres">
      <dgm:prSet presAssocID="{D52DC60D-5793-4115-87DD-F6F4977E8F7B}" presName="FiveNodes_5" presStyleLbl="node1" presStyleIdx="4" presStyleCnt="5">
        <dgm:presLayoutVars>
          <dgm:bulletEnabled val="1"/>
        </dgm:presLayoutVars>
      </dgm:prSet>
      <dgm:spPr/>
    </dgm:pt>
    <dgm:pt modelId="{51AB1A5B-0A40-4E13-9FD4-38FA46007E35}" type="pres">
      <dgm:prSet presAssocID="{D52DC60D-5793-4115-87DD-F6F4977E8F7B}" presName="FiveConn_1-2" presStyleLbl="fgAccFollowNode1" presStyleIdx="0" presStyleCnt="4">
        <dgm:presLayoutVars>
          <dgm:bulletEnabled val="1"/>
        </dgm:presLayoutVars>
      </dgm:prSet>
      <dgm:spPr/>
    </dgm:pt>
    <dgm:pt modelId="{287F20F0-444D-4951-9455-A2FB098E50A3}" type="pres">
      <dgm:prSet presAssocID="{D52DC60D-5793-4115-87DD-F6F4977E8F7B}" presName="FiveConn_2-3" presStyleLbl="fgAccFollowNode1" presStyleIdx="1" presStyleCnt="4">
        <dgm:presLayoutVars>
          <dgm:bulletEnabled val="1"/>
        </dgm:presLayoutVars>
      </dgm:prSet>
      <dgm:spPr/>
    </dgm:pt>
    <dgm:pt modelId="{B7876CCD-950C-46CA-BBA2-333C3C0FE861}" type="pres">
      <dgm:prSet presAssocID="{D52DC60D-5793-4115-87DD-F6F4977E8F7B}" presName="FiveConn_3-4" presStyleLbl="fgAccFollowNode1" presStyleIdx="2" presStyleCnt="4">
        <dgm:presLayoutVars>
          <dgm:bulletEnabled val="1"/>
        </dgm:presLayoutVars>
      </dgm:prSet>
      <dgm:spPr/>
    </dgm:pt>
    <dgm:pt modelId="{200A0A20-D4A4-4B5D-9560-8D049C3A47FD}" type="pres">
      <dgm:prSet presAssocID="{D52DC60D-5793-4115-87DD-F6F4977E8F7B}" presName="FiveConn_4-5" presStyleLbl="fgAccFollowNode1" presStyleIdx="3" presStyleCnt="4">
        <dgm:presLayoutVars>
          <dgm:bulletEnabled val="1"/>
        </dgm:presLayoutVars>
      </dgm:prSet>
      <dgm:spPr/>
    </dgm:pt>
    <dgm:pt modelId="{610DD928-B7C9-4A3C-81EC-6FAFEE9CC829}" type="pres">
      <dgm:prSet presAssocID="{D52DC60D-5793-4115-87DD-F6F4977E8F7B}" presName="FiveNodes_1_text" presStyleLbl="node1" presStyleIdx="4" presStyleCnt="5">
        <dgm:presLayoutVars>
          <dgm:bulletEnabled val="1"/>
        </dgm:presLayoutVars>
      </dgm:prSet>
      <dgm:spPr/>
    </dgm:pt>
    <dgm:pt modelId="{A50AFFE9-A82C-4268-81EB-5F623373A943}" type="pres">
      <dgm:prSet presAssocID="{D52DC60D-5793-4115-87DD-F6F4977E8F7B}" presName="FiveNodes_2_text" presStyleLbl="node1" presStyleIdx="4" presStyleCnt="5">
        <dgm:presLayoutVars>
          <dgm:bulletEnabled val="1"/>
        </dgm:presLayoutVars>
      </dgm:prSet>
      <dgm:spPr/>
    </dgm:pt>
    <dgm:pt modelId="{3545CEA6-4EDA-437C-9177-55501EA623DD}" type="pres">
      <dgm:prSet presAssocID="{D52DC60D-5793-4115-87DD-F6F4977E8F7B}" presName="FiveNodes_3_text" presStyleLbl="node1" presStyleIdx="4" presStyleCnt="5">
        <dgm:presLayoutVars>
          <dgm:bulletEnabled val="1"/>
        </dgm:presLayoutVars>
      </dgm:prSet>
      <dgm:spPr/>
    </dgm:pt>
    <dgm:pt modelId="{A04B58DD-C274-4B50-AE4B-AE98C0E07ECD}" type="pres">
      <dgm:prSet presAssocID="{D52DC60D-5793-4115-87DD-F6F4977E8F7B}" presName="FiveNodes_4_text" presStyleLbl="node1" presStyleIdx="4" presStyleCnt="5">
        <dgm:presLayoutVars>
          <dgm:bulletEnabled val="1"/>
        </dgm:presLayoutVars>
      </dgm:prSet>
      <dgm:spPr/>
    </dgm:pt>
    <dgm:pt modelId="{CAFAFE81-9084-41B5-BCFC-E506C56A7465}" type="pres">
      <dgm:prSet presAssocID="{D52DC60D-5793-4115-87DD-F6F4977E8F7B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D40C2D19-CBC6-4DF3-B062-D32517A5232D}" type="presOf" srcId="{0531EA21-2573-4FCC-9521-170D9C0E3AFD}" destId="{CAFAFE81-9084-41B5-BCFC-E506C56A7465}" srcOrd="1" destOrd="0" presId="urn:microsoft.com/office/officeart/2005/8/layout/vProcess5"/>
    <dgm:cxn modelId="{E28FBF27-5F7A-470F-A1E0-CB8447133859}" type="presOf" srcId="{D52DC60D-5793-4115-87DD-F6F4977E8F7B}" destId="{1B6BC99D-62E2-4301-BC24-B2B29AFF45DF}" srcOrd="0" destOrd="0" presId="urn:microsoft.com/office/officeart/2005/8/layout/vProcess5"/>
    <dgm:cxn modelId="{E253B93C-C6E5-4F01-8F9B-D3E4448D55BF}" type="presOf" srcId="{253850D0-8BDA-44C6-A0A8-86142F39B0B9}" destId="{0D407202-049E-4ACA-AF43-E0B4ECF1F17C}" srcOrd="0" destOrd="0" presId="urn:microsoft.com/office/officeart/2005/8/layout/vProcess5"/>
    <dgm:cxn modelId="{3AD19B5E-2D59-4AE6-9147-056B889FE130}" type="presOf" srcId="{4B085C41-ACF6-4254-A3F9-7CA96459AFC9}" destId="{A04B58DD-C274-4B50-AE4B-AE98C0E07ECD}" srcOrd="1" destOrd="0" presId="urn:microsoft.com/office/officeart/2005/8/layout/vProcess5"/>
    <dgm:cxn modelId="{9998356E-A7AA-4FA7-BB51-23675505C395}" srcId="{D52DC60D-5793-4115-87DD-F6F4977E8F7B}" destId="{0531EA21-2573-4FCC-9521-170D9C0E3AFD}" srcOrd="4" destOrd="0" parTransId="{1A7B158C-BF03-4BF0-A612-06FDB803DE4A}" sibTransId="{EF2065D4-ECBC-4562-8E07-8803DBC8E645}"/>
    <dgm:cxn modelId="{FBEBF151-92EF-4A76-8921-58B3E57C4447}" type="presOf" srcId="{0531EA21-2573-4FCC-9521-170D9C0E3AFD}" destId="{7EBFFD66-04BA-4892-8B1B-B89F631CD9FD}" srcOrd="0" destOrd="0" presId="urn:microsoft.com/office/officeart/2005/8/layout/vProcess5"/>
    <dgm:cxn modelId="{DAB1BC75-1361-4103-9218-2DB3FC7E7204}" type="presOf" srcId="{253850D0-8BDA-44C6-A0A8-86142F39B0B9}" destId="{3545CEA6-4EDA-437C-9177-55501EA623DD}" srcOrd="1" destOrd="0" presId="urn:microsoft.com/office/officeart/2005/8/layout/vProcess5"/>
    <dgm:cxn modelId="{13530257-245C-477B-9A92-F40E91180DEF}" srcId="{D52DC60D-5793-4115-87DD-F6F4977E8F7B}" destId="{253850D0-8BDA-44C6-A0A8-86142F39B0B9}" srcOrd="2" destOrd="0" parTransId="{A1D9B805-1B0A-47FB-90EF-6AAE6DA8E69B}" sibTransId="{D122A210-A18B-484C-9BB2-4B96C92AFDA0}"/>
    <dgm:cxn modelId="{C6FA3257-065F-485F-A153-881D88D87256}" srcId="{D52DC60D-5793-4115-87DD-F6F4977E8F7B}" destId="{75057FFB-384B-472D-842B-61C67C4BB249}" srcOrd="1" destOrd="0" parTransId="{D58F84CA-6C7D-46CF-8935-1078D165D8FD}" sibTransId="{F0F9497F-0562-4516-8C83-90A42C9DA176}"/>
    <dgm:cxn modelId="{8E460692-AA23-4736-A0FC-E94893619E4B}" srcId="{D52DC60D-5793-4115-87DD-F6F4977E8F7B}" destId="{4B085C41-ACF6-4254-A3F9-7CA96459AFC9}" srcOrd="3" destOrd="0" parTransId="{DB84426C-6289-4787-A231-BED8900A12A8}" sibTransId="{ECCF7A9D-9ABE-48FC-AAF5-64FA8F915524}"/>
    <dgm:cxn modelId="{390D61A6-AE29-48C6-8EDC-8900EFB5CC08}" type="presOf" srcId="{75057FFB-384B-472D-842B-61C67C4BB249}" destId="{08424339-6587-4283-8928-DCAF41573570}" srcOrd="0" destOrd="0" presId="urn:microsoft.com/office/officeart/2005/8/layout/vProcess5"/>
    <dgm:cxn modelId="{171C94AA-E28B-44F6-8634-ED17B3C33EF4}" srcId="{D52DC60D-5793-4115-87DD-F6F4977E8F7B}" destId="{3BA52A47-B56F-46B1-83E7-3DFF3419E10D}" srcOrd="0" destOrd="0" parTransId="{8CFD3D93-4537-48B8-AA4F-558AA7344227}" sibTransId="{DC1B6CB6-8241-4E6A-9297-2800DBF32034}"/>
    <dgm:cxn modelId="{6C904DCB-6564-48BE-BBC5-13CB73C83550}" type="presOf" srcId="{ECCF7A9D-9ABE-48FC-AAF5-64FA8F915524}" destId="{200A0A20-D4A4-4B5D-9560-8D049C3A47FD}" srcOrd="0" destOrd="0" presId="urn:microsoft.com/office/officeart/2005/8/layout/vProcess5"/>
    <dgm:cxn modelId="{9E96EECB-FBED-4C9F-9215-64EC973A2D8C}" type="presOf" srcId="{F0F9497F-0562-4516-8C83-90A42C9DA176}" destId="{287F20F0-444D-4951-9455-A2FB098E50A3}" srcOrd="0" destOrd="0" presId="urn:microsoft.com/office/officeart/2005/8/layout/vProcess5"/>
    <dgm:cxn modelId="{DDE6D4DE-3A3C-4612-8976-C2E83789B81E}" type="presOf" srcId="{3BA52A47-B56F-46B1-83E7-3DFF3419E10D}" destId="{610DD928-B7C9-4A3C-81EC-6FAFEE9CC829}" srcOrd="1" destOrd="0" presId="urn:microsoft.com/office/officeart/2005/8/layout/vProcess5"/>
    <dgm:cxn modelId="{7DEC28DF-0B04-49C0-B53D-4B96B9A9A561}" type="presOf" srcId="{4B085C41-ACF6-4254-A3F9-7CA96459AFC9}" destId="{E8C90691-FD32-4941-875C-1FD99A666102}" srcOrd="0" destOrd="0" presId="urn:microsoft.com/office/officeart/2005/8/layout/vProcess5"/>
    <dgm:cxn modelId="{E93CA8E3-6078-45CD-A199-032EECA97E60}" type="presOf" srcId="{D122A210-A18B-484C-9BB2-4B96C92AFDA0}" destId="{B7876CCD-950C-46CA-BBA2-333C3C0FE861}" srcOrd="0" destOrd="0" presId="urn:microsoft.com/office/officeart/2005/8/layout/vProcess5"/>
    <dgm:cxn modelId="{F036BDE8-E1BA-4070-8C59-42BFD7BEDE5D}" type="presOf" srcId="{3BA52A47-B56F-46B1-83E7-3DFF3419E10D}" destId="{1A298E8D-F68A-49F8-9400-4F0897647804}" srcOrd="0" destOrd="0" presId="urn:microsoft.com/office/officeart/2005/8/layout/vProcess5"/>
    <dgm:cxn modelId="{02B84CF6-834E-4219-9022-93F8AA62BD0D}" type="presOf" srcId="{75057FFB-384B-472D-842B-61C67C4BB249}" destId="{A50AFFE9-A82C-4268-81EB-5F623373A943}" srcOrd="1" destOrd="0" presId="urn:microsoft.com/office/officeart/2005/8/layout/vProcess5"/>
    <dgm:cxn modelId="{061B9EF6-905F-4A6B-9248-5E80BABCFF80}" type="presOf" srcId="{DC1B6CB6-8241-4E6A-9297-2800DBF32034}" destId="{51AB1A5B-0A40-4E13-9FD4-38FA46007E35}" srcOrd="0" destOrd="0" presId="urn:microsoft.com/office/officeart/2005/8/layout/vProcess5"/>
    <dgm:cxn modelId="{948AABC3-7CA5-451A-9A70-D9AB13F83D2C}" type="presParOf" srcId="{1B6BC99D-62E2-4301-BC24-B2B29AFF45DF}" destId="{7282FB23-5482-434C-89F0-4A5F4453F445}" srcOrd="0" destOrd="0" presId="urn:microsoft.com/office/officeart/2005/8/layout/vProcess5"/>
    <dgm:cxn modelId="{E8DB8884-F40D-400E-81A0-B281620FC7A9}" type="presParOf" srcId="{1B6BC99D-62E2-4301-BC24-B2B29AFF45DF}" destId="{1A298E8D-F68A-49F8-9400-4F0897647804}" srcOrd="1" destOrd="0" presId="urn:microsoft.com/office/officeart/2005/8/layout/vProcess5"/>
    <dgm:cxn modelId="{0359FB67-16EA-4B24-A342-4B46BD3C5293}" type="presParOf" srcId="{1B6BC99D-62E2-4301-BC24-B2B29AFF45DF}" destId="{08424339-6587-4283-8928-DCAF41573570}" srcOrd="2" destOrd="0" presId="urn:microsoft.com/office/officeart/2005/8/layout/vProcess5"/>
    <dgm:cxn modelId="{A01F4072-DA64-4048-9E36-632E905F0C0D}" type="presParOf" srcId="{1B6BC99D-62E2-4301-BC24-B2B29AFF45DF}" destId="{0D407202-049E-4ACA-AF43-E0B4ECF1F17C}" srcOrd="3" destOrd="0" presId="urn:microsoft.com/office/officeart/2005/8/layout/vProcess5"/>
    <dgm:cxn modelId="{D62C3374-0C86-44FD-B6F9-5F713F7B8AC0}" type="presParOf" srcId="{1B6BC99D-62E2-4301-BC24-B2B29AFF45DF}" destId="{E8C90691-FD32-4941-875C-1FD99A666102}" srcOrd="4" destOrd="0" presId="urn:microsoft.com/office/officeart/2005/8/layout/vProcess5"/>
    <dgm:cxn modelId="{6FF4D322-BB2B-4E35-999D-AB3D7222391B}" type="presParOf" srcId="{1B6BC99D-62E2-4301-BC24-B2B29AFF45DF}" destId="{7EBFFD66-04BA-4892-8B1B-B89F631CD9FD}" srcOrd="5" destOrd="0" presId="urn:microsoft.com/office/officeart/2005/8/layout/vProcess5"/>
    <dgm:cxn modelId="{A00FEC92-C831-4AEA-B8FB-C6AC6CC93D10}" type="presParOf" srcId="{1B6BC99D-62E2-4301-BC24-B2B29AFF45DF}" destId="{51AB1A5B-0A40-4E13-9FD4-38FA46007E35}" srcOrd="6" destOrd="0" presId="urn:microsoft.com/office/officeart/2005/8/layout/vProcess5"/>
    <dgm:cxn modelId="{F211506E-16F7-48ED-86D1-2D06438395F1}" type="presParOf" srcId="{1B6BC99D-62E2-4301-BC24-B2B29AFF45DF}" destId="{287F20F0-444D-4951-9455-A2FB098E50A3}" srcOrd="7" destOrd="0" presId="urn:microsoft.com/office/officeart/2005/8/layout/vProcess5"/>
    <dgm:cxn modelId="{42D06C69-AF6D-4659-8BBB-34EB6CA0AE44}" type="presParOf" srcId="{1B6BC99D-62E2-4301-BC24-B2B29AFF45DF}" destId="{B7876CCD-950C-46CA-BBA2-333C3C0FE861}" srcOrd="8" destOrd="0" presId="urn:microsoft.com/office/officeart/2005/8/layout/vProcess5"/>
    <dgm:cxn modelId="{7E539715-EEDF-4514-99DF-54A124C0CD27}" type="presParOf" srcId="{1B6BC99D-62E2-4301-BC24-B2B29AFF45DF}" destId="{200A0A20-D4A4-4B5D-9560-8D049C3A47FD}" srcOrd="9" destOrd="0" presId="urn:microsoft.com/office/officeart/2005/8/layout/vProcess5"/>
    <dgm:cxn modelId="{6CC49F0D-0434-4700-AC4A-D72FF92BF933}" type="presParOf" srcId="{1B6BC99D-62E2-4301-BC24-B2B29AFF45DF}" destId="{610DD928-B7C9-4A3C-81EC-6FAFEE9CC829}" srcOrd="10" destOrd="0" presId="urn:microsoft.com/office/officeart/2005/8/layout/vProcess5"/>
    <dgm:cxn modelId="{AE756514-2FF5-46BC-8524-57893F093572}" type="presParOf" srcId="{1B6BC99D-62E2-4301-BC24-B2B29AFF45DF}" destId="{A50AFFE9-A82C-4268-81EB-5F623373A943}" srcOrd="11" destOrd="0" presId="urn:microsoft.com/office/officeart/2005/8/layout/vProcess5"/>
    <dgm:cxn modelId="{A8B5DBE1-7B88-483A-9F00-6E86B694B2BF}" type="presParOf" srcId="{1B6BC99D-62E2-4301-BC24-B2B29AFF45DF}" destId="{3545CEA6-4EDA-437C-9177-55501EA623DD}" srcOrd="12" destOrd="0" presId="urn:microsoft.com/office/officeart/2005/8/layout/vProcess5"/>
    <dgm:cxn modelId="{4E199873-BA01-4D7E-B233-0FD305150D5F}" type="presParOf" srcId="{1B6BC99D-62E2-4301-BC24-B2B29AFF45DF}" destId="{A04B58DD-C274-4B50-AE4B-AE98C0E07ECD}" srcOrd="13" destOrd="0" presId="urn:microsoft.com/office/officeart/2005/8/layout/vProcess5"/>
    <dgm:cxn modelId="{5CEC0D92-D4E9-4453-B201-A9F09460E728}" type="presParOf" srcId="{1B6BC99D-62E2-4301-BC24-B2B29AFF45DF}" destId="{CAFAFE81-9084-41B5-BCFC-E506C56A7465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B7BCEA-4FE2-437B-8A82-379C9CDB73A3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54ECADBE-F808-40CF-8C67-F79AA18C03E8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AU" dirty="0"/>
            <a:t>Send GET request</a:t>
          </a:r>
        </a:p>
      </dgm:t>
    </dgm:pt>
    <dgm:pt modelId="{7EB81B28-1525-4108-98A4-87136F414A6E}" type="parTrans" cxnId="{5E3438B7-C4D5-497C-A2F4-5DB32F31F331}">
      <dgm:prSet/>
      <dgm:spPr/>
      <dgm:t>
        <a:bodyPr/>
        <a:lstStyle/>
        <a:p>
          <a:endParaRPr lang="en-AU"/>
        </a:p>
      </dgm:t>
    </dgm:pt>
    <dgm:pt modelId="{2E0491AF-3CA1-4173-ADBA-EA1D5682E5E2}" type="sibTrans" cxnId="{5E3438B7-C4D5-497C-A2F4-5DB32F31F331}">
      <dgm:prSet/>
      <dgm:spPr/>
      <dgm:t>
        <a:bodyPr/>
        <a:lstStyle/>
        <a:p>
          <a:endParaRPr lang="en-AU"/>
        </a:p>
      </dgm:t>
    </dgm:pt>
    <dgm:pt modelId="{AAFB22B9-94A7-41D6-B134-D59D7358B205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AU" dirty="0"/>
            <a:t>Extract table and columns name using </a:t>
          </a:r>
          <a:r>
            <a:rPr lang="en-AU" dirty="0" err="1"/>
            <a:t>BeautifulSoup</a:t>
          </a:r>
          <a:endParaRPr lang="en-AU" dirty="0"/>
        </a:p>
      </dgm:t>
    </dgm:pt>
    <dgm:pt modelId="{F1B1211D-461C-45BF-AA07-4E3E4934ACEF}" type="parTrans" cxnId="{068027D4-4710-41D8-A6DC-DA73E32F86CE}">
      <dgm:prSet/>
      <dgm:spPr/>
      <dgm:t>
        <a:bodyPr/>
        <a:lstStyle/>
        <a:p>
          <a:endParaRPr lang="en-AU"/>
        </a:p>
      </dgm:t>
    </dgm:pt>
    <dgm:pt modelId="{1AE8F98A-BBE3-4B09-BE60-07F5806F0317}" type="sibTrans" cxnId="{068027D4-4710-41D8-A6DC-DA73E32F86CE}">
      <dgm:prSet/>
      <dgm:spPr/>
      <dgm:t>
        <a:bodyPr/>
        <a:lstStyle/>
        <a:p>
          <a:endParaRPr lang="en-AU"/>
        </a:p>
      </dgm:t>
    </dgm:pt>
    <dgm:pt modelId="{8BBCFB38-5924-4118-8711-29C13079FE42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AU" dirty="0"/>
            <a:t>Parse HTML table for launch record</a:t>
          </a:r>
        </a:p>
      </dgm:t>
    </dgm:pt>
    <dgm:pt modelId="{83357D38-50B7-46E5-A522-C7BE5F5B6A4D}" type="parTrans" cxnId="{89660E4A-C368-42E4-984A-E4D00A46336D}">
      <dgm:prSet/>
      <dgm:spPr/>
      <dgm:t>
        <a:bodyPr/>
        <a:lstStyle/>
        <a:p>
          <a:endParaRPr lang="en-AU"/>
        </a:p>
      </dgm:t>
    </dgm:pt>
    <dgm:pt modelId="{3530C56D-A712-4DE9-B5A3-55A60D0217D0}" type="sibTrans" cxnId="{89660E4A-C368-42E4-984A-E4D00A46336D}">
      <dgm:prSet/>
      <dgm:spPr/>
      <dgm:t>
        <a:bodyPr/>
        <a:lstStyle/>
        <a:p>
          <a:endParaRPr lang="en-AU"/>
        </a:p>
      </dgm:t>
    </dgm:pt>
    <dgm:pt modelId="{4347CD1F-A87D-4B92-B1B4-AE4FAFE25E27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AU" dirty="0"/>
            <a:t>Convert data to Pandas </a:t>
          </a:r>
          <a:r>
            <a:rPr lang="en-AU" dirty="0" err="1"/>
            <a:t>Dataframe</a:t>
          </a:r>
          <a:endParaRPr lang="en-AU" dirty="0"/>
        </a:p>
      </dgm:t>
    </dgm:pt>
    <dgm:pt modelId="{22FF51DA-A5BE-450F-BCFD-46E7C85482F2}" type="parTrans" cxnId="{A11CF999-399E-4A77-89BF-F01514B8B1F8}">
      <dgm:prSet/>
      <dgm:spPr/>
      <dgm:t>
        <a:bodyPr/>
        <a:lstStyle/>
        <a:p>
          <a:endParaRPr lang="en-AU"/>
        </a:p>
      </dgm:t>
    </dgm:pt>
    <dgm:pt modelId="{4B8A0E20-CA8C-4B3A-B614-19518E120239}" type="sibTrans" cxnId="{A11CF999-399E-4A77-89BF-F01514B8B1F8}">
      <dgm:prSet/>
      <dgm:spPr/>
      <dgm:t>
        <a:bodyPr/>
        <a:lstStyle/>
        <a:p>
          <a:endParaRPr lang="en-AU"/>
        </a:p>
      </dgm:t>
    </dgm:pt>
    <dgm:pt modelId="{A430AD0E-9E18-400B-BFD1-ECC98A46742F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AU" dirty="0"/>
            <a:t>Create </a:t>
          </a:r>
          <a:r>
            <a:rPr lang="en-AU" dirty="0" err="1"/>
            <a:t>BeautifulSoup</a:t>
          </a:r>
          <a:r>
            <a:rPr lang="en-AU" dirty="0"/>
            <a:t> object from HTML response</a:t>
          </a:r>
        </a:p>
      </dgm:t>
    </dgm:pt>
    <dgm:pt modelId="{51B067E2-3016-424E-83B7-198A41642F3E}" type="sibTrans" cxnId="{E390448F-2610-4EF3-9D07-085F91AF773C}">
      <dgm:prSet/>
      <dgm:spPr/>
      <dgm:t>
        <a:bodyPr/>
        <a:lstStyle/>
        <a:p>
          <a:endParaRPr lang="en-AU"/>
        </a:p>
      </dgm:t>
    </dgm:pt>
    <dgm:pt modelId="{D8145A85-A172-439A-ADC0-ADF03359DF86}" type="parTrans" cxnId="{E390448F-2610-4EF3-9D07-085F91AF773C}">
      <dgm:prSet/>
      <dgm:spPr/>
      <dgm:t>
        <a:bodyPr/>
        <a:lstStyle/>
        <a:p>
          <a:endParaRPr lang="en-AU"/>
        </a:p>
      </dgm:t>
    </dgm:pt>
    <dgm:pt modelId="{D56DAA82-E085-4237-B518-8A7865ACB8BC}" type="pres">
      <dgm:prSet presAssocID="{F3B7BCEA-4FE2-437B-8A82-379C9CDB73A3}" presName="Name0" presStyleCnt="0">
        <dgm:presLayoutVars>
          <dgm:dir/>
          <dgm:resizeHandles val="exact"/>
        </dgm:presLayoutVars>
      </dgm:prSet>
      <dgm:spPr/>
    </dgm:pt>
    <dgm:pt modelId="{847DD088-6E1E-4172-ADB7-6A618E93BC74}" type="pres">
      <dgm:prSet presAssocID="{54ECADBE-F808-40CF-8C67-F79AA18C03E8}" presName="node" presStyleLbl="node1" presStyleIdx="0" presStyleCnt="5">
        <dgm:presLayoutVars>
          <dgm:bulletEnabled val="1"/>
        </dgm:presLayoutVars>
      </dgm:prSet>
      <dgm:spPr/>
    </dgm:pt>
    <dgm:pt modelId="{F4DE18E2-74CA-4C95-8F33-E50A1E393780}" type="pres">
      <dgm:prSet presAssocID="{2E0491AF-3CA1-4173-ADBA-EA1D5682E5E2}" presName="sibTrans" presStyleLbl="sibTrans1D1" presStyleIdx="0" presStyleCnt="4"/>
      <dgm:spPr/>
    </dgm:pt>
    <dgm:pt modelId="{65D015C6-0A8B-4A0B-9D7E-CD8DC3E5522E}" type="pres">
      <dgm:prSet presAssocID="{2E0491AF-3CA1-4173-ADBA-EA1D5682E5E2}" presName="connectorText" presStyleLbl="sibTrans1D1" presStyleIdx="0" presStyleCnt="4"/>
      <dgm:spPr/>
    </dgm:pt>
    <dgm:pt modelId="{262A1B10-04E7-4B18-AFD9-66F589425946}" type="pres">
      <dgm:prSet presAssocID="{A430AD0E-9E18-400B-BFD1-ECC98A46742F}" presName="node" presStyleLbl="node1" presStyleIdx="1" presStyleCnt="5">
        <dgm:presLayoutVars>
          <dgm:bulletEnabled val="1"/>
        </dgm:presLayoutVars>
      </dgm:prSet>
      <dgm:spPr/>
    </dgm:pt>
    <dgm:pt modelId="{1F455A3F-1A27-4C88-B493-214148552EE8}" type="pres">
      <dgm:prSet presAssocID="{51B067E2-3016-424E-83B7-198A41642F3E}" presName="sibTrans" presStyleLbl="sibTrans1D1" presStyleIdx="1" presStyleCnt="4"/>
      <dgm:spPr/>
    </dgm:pt>
    <dgm:pt modelId="{E2475C5B-3483-459A-BE1B-1ECA505CB1A7}" type="pres">
      <dgm:prSet presAssocID="{51B067E2-3016-424E-83B7-198A41642F3E}" presName="connectorText" presStyleLbl="sibTrans1D1" presStyleIdx="1" presStyleCnt="4"/>
      <dgm:spPr/>
    </dgm:pt>
    <dgm:pt modelId="{5E9ACAD2-A0FB-43F0-A95D-F9F813B45D1A}" type="pres">
      <dgm:prSet presAssocID="{AAFB22B9-94A7-41D6-B134-D59D7358B205}" presName="node" presStyleLbl="node1" presStyleIdx="2" presStyleCnt="5">
        <dgm:presLayoutVars>
          <dgm:bulletEnabled val="1"/>
        </dgm:presLayoutVars>
      </dgm:prSet>
      <dgm:spPr/>
    </dgm:pt>
    <dgm:pt modelId="{89BBE65D-CF04-4D49-B07E-C1A8C5046D4D}" type="pres">
      <dgm:prSet presAssocID="{1AE8F98A-BBE3-4B09-BE60-07F5806F0317}" presName="sibTrans" presStyleLbl="sibTrans1D1" presStyleIdx="2" presStyleCnt="4"/>
      <dgm:spPr/>
    </dgm:pt>
    <dgm:pt modelId="{A81D14A4-3021-4BA0-B414-BFFF149A1767}" type="pres">
      <dgm:prSet presAssocID="{1AE8F98A-BBE3-4B09-BE60-07F5806F0317}" presName="connectorText" presStyleLbl="sibTrans1D1" presStyleIdx="2" presStyleCnt="4"/>
      <dgm:spPr/>
    </dgm:pt>
    <dgm:pt modelId="{8B4FF688-9A02-4D2D-9635-D9315661B8AF}" type="pres">
      <dgm:prSet presAssocID="{8BBCFB38-5924-4118-8711-29C13079FE42}" presName="node" presStyleLbl="node1" presStyleIdx="3" presStyleCnt="5">
        <dgm:presLayoutVars>
          <dgm:bulletEnabled val="1"/>
        </dgm:presLayoutVars>
      </dgm:prSet>
      <dgm:spPr/>
    </dgm:pt>
    <dgm:pt modelId="{0BA50600-1778-4BCC-9FA9-308EC125EF9B}" type="pres">
      <dgm:prSet presAssocID="{3530C56D-A712-4DE9-B5A3-55A60D0217D0}" presName="sibTrans" presStyleLbl="sibTrans1D1" presStyleIdx="3" presStyleCnt="4"/>
      <dgm:spPr/>
    </dgm:pt>
    <dgm:pt modelId="{4373CD34-D106-43F4-8F39-1C54D4F9A972}" type="pres">
      <dgm:prSet presAssocID="{3530C56D-A712-4DE9-B5A3-55A60D0217D0}" presName="connectorText" presStyleLbl="sibTrans1D1" presStyleIdx="3" presStyleCnt="4"/>
      <dgm:spPr/>
    </dgm:pt>
    <dgm:pt modelId="{FAF26F42-C68C-4D8B-9B17-F973239F622D}" type="pres">
      <dgm:prSet presAssocID="{4347CD1F-A87D-4B92-B1B4-AE4FAFE25E27}" presName="node" presStyleLbl="node1" presStyleIdx="4" presStyleCnt="5">
        <dgm:presLayoutVars>
          <dgm:bulletEnabled val="1"/>
        </dgm:presLayoutVars>
      </dgm:prSet>
      <dgm:spPr/>
    </dgm:pt>
  </dgm:ptLst>
  <dgm:cxnLst>
    <dgm:cxn modelId="{3FD17A05-0F55-464E-88A2-0356DCA6F720}" type="presOf" srcId="{54ECADBE-F808-40CF-8C67-F79AA18C03E8}" destId="{847DD088-6E1E-4172-ADB7-6A618E93BC74}" srcOrd="0" destOrd="0" presId="urn:microsoft.com/office/officeart/2005/8/layout/bProcess3"/>
    <dgm:cxn modelId="{C0E6690B-A99A-425A-BE57-13D116C6C93A}" type="presOf" srcId="{F3B7BCEA-4FE2-437B-8A82-379C9CDB73A3}" destId="{D56DAA82-E085-4237-B518-8A7865ACB8BC}" srcOrd="0" destOrd="0" presId="urn:microsoft.com/office/officeart/2005/8/layout/bProcess3"/>
    <dgm:cxn modelId="{56ED561D-D9B9-4115-933E-A3759F1928AC}" type="presOf" srcId="{51B067E2-3016-424E-83B7-198A41642F3E}" destId="{1F455A3F-1A27-4C88-B493-214148552EE8}" srcOrd="0" destOrd="0" presId="urn:microsoft.com/office/officeart/2005/8/layout/bProcess3"/>
    <dgm:cxn modelId="{C5019920-6A41-46EE-9D69-FBB035809BD2}" type="presOf" srcId="{51B067E2-3016-424E-83B7-198A41642F3E}" destId="{E2475C5B-3483-459A-BE1B-1ECA505CB1A7}" srcOrd="1" destOrd="0" presId="urn:microsoft.com/office/officeart/2005/8/layout/bProcess3"/>
    <dgm:cxn modelId="{3B7F3B29-952C-420C-B26C-353C70C732FA}" type="presOf" srcId="{A430AD0E-9E18-400B-BFD1-ECC98A46742F}" destId="{262A1B10-04E7-4B18-AFD9-66F589425946}" srcOrd="0" destOrd="0" presId="urn:microsoft.com/office/officeart/2005/8/layout/bProcess3"/>
    <dgm:cxn modelId="{0CDC582A-5F1E-4C42-988F-D3AED8508582}" type="presOf" srcId="{AAFB22B9-94A7-41D6-B134-D59D7358B205}" destId="{5E9ACAD2-A0FB-43F0-A95D-F9F813B45D1A}" srcOrd="0" destOrd="0" presId="urn:microsoft.com/office/officeart/2005/8/layout/bProcess3"/>
    <dgm:cxn modelId="{787DC12E-6A36-417C-825E-ED3754221F1B}" type="presOf" srcId="{1AE8F98A-BBE3-4B09-BE60-07F5806F0317}" destId="{A81D14A4-3021-4BA0-B414-BFFF149A1767}" srcOrd="1" destOrd="0" presId="urn:microsoft.com/office/officeart/2005/8/layout/bProcess3"/>
    <dgm:cxn modelId="{0F05A832-1E37-40BF-9866-C32B07B451FB}" type="presOf" srcId="{1AE8F98A-BBE3-4B09-BE60-07F5806F0317}" destId="{89BBE65D-CF04-4D49-B07E-C1A8C5046D4D}" srcOrd="0" destOrd="0" presId="urn:microsoft.com/office/officeart/2005/8/layout/bProcess3"/>
    <dgm:cxn modelId="{EE4EE338-AB29-4081-91E5-A4AB6EFAA077}" type="presOf" srcId="{4347CD1F-A87D-4B92-B1B4-AE4FAFE25E27}" destId="{FAF26F42-C68C-4D8B-9B17-F973239F622D}" srcOrd="0" destOrd="0" presId="urn:microsoft.com/office/officeart/2005/8/layout/bProcess3"/>
    <dgm:cxn modelId="{0836AD49-D5B5-486A-AF8F-4ABA6FF5215D}" type="presOf" srcId="{2E0491AF-3CA1-4173-ADBA-EA1D5682E5E2}" destId="{65D015C6-0A8B-4A0B-9D7E-CD8DC3E5522E}" srcOrd="1" destOrd="0" presId="urn:microsoft.com/office/officeart/2005/8/layout/bProcess3"/>
    <dgm:cxn modelId="{89660E4A-C368-42E4-984A-E4D00A46336D}" srcId="{F3B7BCEA-4FE2-437B-8A82-379C9CDB73A3}" destId="{8BBCFB38-5924-4118-8711-29C13079FE42}" srcOrd="3" destOrd="0" parTransId="{83357D38-50B7-46E5-A522-C7BE5F5B6A4D}" sibTransId="{3530C56D-A712-4DE9-B5A3-55A60D0217D0}"/>
    <dgm:cxn modelId="{E390448F-2610-4EF3-9D07-085F91AF773C}" srcId="{F3B7BCEA-4FE2-437B-8A82-379C9CDB73A3}" destId="{A430AD0E-9E18-400B-BFD1-ECC98A46742F}" srcOrd="1" destOrd="0" parTransId="{D8145A85-A172-439A-ADC0-ADF03359DF86}" sibTransId="{51B067E2-3016-424E-83B7-198A41642F3E}"/>
    <dgm:cxn modelId="{A11CF999-399E-4A77-89BF-F01514B8B1F8}" srcId="{F3B7BCEA-4FE2-437B-8A82-379C9CDB73A3}" destId="{4347CD1F-A87D-4B92-B1B4-AE4FAFE25E27}" srcOrd="4" destOrd="0" parTransId="{22FF51DA-A5BE-450F-BCFD-46E7C85482F2}" sibTransId="{4B8A0E20-CA8C-4B3A-B614-19518E120239}"/>
    <dgm:cxn modelId="{164106A6-EA60-4617-A239-1F3565476E21}" type="presOf" srcId="{2E0491AF-3CA1-4173-ADBA-EA1D5682E5E2}" destId="{F4DE18E2-74CA-4C95-8F33-E50A1E393780}" srcOrd="0" destOrd="0" presId="urn:microsoft.com/office/officeart/2005/8/layout/bProcess3"/>
    <dgm:cxn modelId="{5E3438B7-C4D5-497C-A2F4-5DB32F31F331}" srcId="{F3B7BCEA-4FE2-437B-8A82-379C9CDB73A3}" destId="{54ECADBE-F808-40CF-8C67-F79AA18C03E8}" srcOrd="0" destOrd="0" parTransId="{7EB81B28-1525-4108-98A4-87136F414A6E}" sibTransId="{2E0491AF-3CA1-4173-ADBA-EA1D5682E5E2}"/>
    <dgm:cxn modelId="{316B64B7-F302-4BBB-85C5-DAAA6BC67369}" type="presOf" srcId="{3530C56D-A712-4DE9-B5A3-55A60D0217D0}" destId="{0BA50600-1778-4BCC-9FA9-308EC125EF9B}" srcOrd="0" destOrd="0" presId="urn:microsoft.com/office/officeart/2005/8/layout/bProcess3"/>
    <dgm:cxn modelId="{068027D4-4710-41D8-A6DC-DA73E32F86CE}" srcId="{F3B7BCEA-4FE2-437B-8A82-379C9CDB73A3}" destId="{AAFB22B9-94A7-41D6-B134-D59D7358B205}" srcOrd="2" destOrd="0" parTransId="{F1B1211D-461C-45BF-AA07-4E3E4934ACEF}" sibTransId="{1AE8F98A-BBE3-4B09-BE60-07F5806F0317}"/>
    <dgm:cxn modelId="{7A5BD7DB-232C-45C2-A1D3-5661A8E623E5}" type="presOf" srcId="{8BBCFB38-5924-4118-8711-29C13079FE42}" destId="{8B4FF688-9A02-4D2D-9635-D9315661B8AF}" srcOrd="0" destOrd="0" presId="urn:microsoft.com/office/officeart/2005/8/layout/bProcess3"/>
    <dgm:cxn modelId="{499722F3-5B71-4EC4-9F34-6D11D390EE41}" type="presOf" srcId="{3530C56D-A712-4DE9-B5A3-55A60D0217D0}" destId="{4373CD34-D106-43F4-8F39-1C54D4F9A972}" srcOrd="1" destOrd="0" presId="urn:microsoft.com/office/officeart/2005/8/layout/bProcess3"/>
    <dgm:cxn modelId="{4E9CF50D-C4F1-4A65-83B1-B6B6F7D8F2FD}" type="presParOf" srcId="{D56DAA82-E085-4237-B518-8A7865ACB8BC}" destId="{847DD088-6E1E-4172-ADB7-6A618E93BC74}" srcOrd="0" destOrd="0" presId="urn:microsoft.com/office/officeart/2005/8/layout/bProcess3"/>
    <dgm:cxn modelId="{68988642-E1BE-4446-B1F7-C7C549C028BF}" type="presParOf" srcId="{D56DAA82-E085-4237-B518-8A7865ACB8BC}" destId="{F4DE18E2-74CA-4C95-8F33-E50A1E393780}" srcOrd="1" destOrd="0" presId="urn:microsoft.com/office/officeart/2005/8/layout/bProcess3"/>
    <dgm:cxn modelId="{1E028496-0FD9-4F92-AA6F-7844A1C6BF8E}" type="presParOf" srcId="{F4DE18E2-74CA-4C95-8F33-E50A1E393780}" destId="{65D015C6-0A8B-4A0B-9D7E-CD8DC3E5522E}" srcOrd="0" destOrd="0" presId="urn:microsoft.com/office/officeart/2005/8/layout/bProcess3"/>
    <dgm:cxn modelId="{C44EE51D-EF40-4C8B-877F-2A344305BEE1}" type="presParOf" srcId="{D56DAA82-E085-4237-B518-8A7865ACB8BC}" destId="{262A1B10-04E7-4B18-AFD9-66F589425946}" srcOrd="2" destOrd="0" presId="urn:microsoft.com/office/officeart/2005/8/layout/bProcess3"/>
    <dgm:cxn modelId="{79135628-9248-433B-8C08-5A2848460578}" type="presParOf" srcId="{D56DAA82-E085-4237-B518-8A7865ACB8BC}" destId="{1F455A3F-1A27-4C88-B493-214148552EE8}" srcOrd="3" destOrd="0" presId="urn:microsoft.com/office/officeart/2005/8/layout/bProcess3"/>
    <dgm:cxn modelId="{9D16E3AE-1146-486C-85E5-A9AF6B44B019}" type="presParOf" srcId="{1F455A3F-1A27-4C88-B493-214148552EE8}" destId="{E2475C5B-3483-459A-BE1B-1ECA505CB1A7}" srcOrd="0" destOrd="0" presId="urn:microsoft.com/office/officeart/2005/8/layout/bProcess3"/>
    <dgm:cxn modelId="{6AF1C43F-03AF-4F3E-8D1E-7D49B1BFFEF4}" type="presParOf" srcId="{D56DAA82-E085-4237-B518-8A7865ACB8BC}" destId="{5E9ACAD2-A0FB-43F0-A95D-F9F813B45D1A}" srcOrd="4" destOrd="0" presId="urn:microsoft.com/office/officeart/2005/8/layout/bProcess3"/>
    <dgm:cxn modelId="{741979A7-3B49-4A7D-B805-54CF07FC3363}" type="presParOf" srcId="{D56DAA82-E085-4237-B518-8A7865ACB8BC}" destId="{89BBE65D-CF04-4D49-B07E-C1A8C5046D4D}" srcOrd="5" destOrd="0" presId="urn:microsoft.com/office/officeart/2005/8/layout/bProcess3"/>
    <dgm:cxn modelId="{04F3374D-A80F-428D-A77D-AA610E4EE108}" type="presParOf" srcId="{89BBE65D-CF04-4D49-B07E-C1A8C5046D4D}" destId="{A81D14A4-3021-4BA0-B414-BFFF149A1767}" srcOrd="0" destOrd="0" presId="urn:microsoft.com/office/officeart/2005/8/layout/bProcess3"/>
    <dgm:cxn modelId="{D41505CC-BB9C-43FB-A7FC-05AE94C4C104}" type="presParOf" srcId="{D56DAA82-E085-4237-B518-8A7865ACB8BC}" destId="{8B4FF688-9A02-4D2D-9635-D9315661B8AF}" srcOrd="6" destOrd="0" presId="urn:microsoft.com/office/officeart/2005/8/layout/bProcess3"/>
    <dgm:cxn modelId="{E288C270-3B07-42B4-B660-2E6ABA3F7E4F}" type="presParOf" srcId="{D56DAA82-E085-4237-B518-8A7865ACB8BC}" destId="{0BA50600-1778-4BCC-9FA9-308EC125EF9B}" srcOrd="7" destOrd="0" presId="urn:microsoft.com/office/officeart/2005/8/layout/bProcess3"/>
    <dgm:cxn modelId="{84AB15E7-7D24-4C42-8D49-463DDAF2595E}" type="presParOf" srcId="{0BA50600-1778-4BCC-9FA9-308EC125EF9B}" destId="{4373CD34-D106-43F4-8F39-1C54D4F9A972}" srcOrd="0" destOrd="0" presId="urn:microsoft.com/office/officeart/2005/8/layout/bProcess3"/>
    <dgm:cxn modelId="{B629228E-DAA9-44BB-AAC3-01844B78F572}" type="presParOf" srcId="{D56DAA82-E085-4237-B518-8A7865ACB8BC}" destId="{FAF26F42-C68C-4D8B-9B17-F973239F622D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AA36190-4EBC-4039-960B-A3409A95D9CA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32EDFF32-AF33-4653-998E-819ECF1D05DF}">
      <dgm:prSet phldrT="[Text]" custT="1"/>
      <dgm:spPr/>
      <dgm:t>
        <a:bodyPr/>
        <a:lstStyle/>
        <a:p>
          <a:r>
            <a:rPr lang="en-AU" sz="1500" dirty="0">
              <a:latin typeface="Arial" panose="020B0604020202020204" pitchFamily="34" charset="0"/>
              <a:cs typeface="Arial" panose="020B0604020202020204" pitchFamily="34" charset="0"/>
            </a:rPr>
            <a:t>Understand Dataset</a:t>
          </a:r>
        </a:p>
        <a:p>
          <a:r>
            <a:rPr lang="en-AU" sz="1500" dirty="0">
              <a:latin typeface="Arial" panose="020B0604020202020204" pitchFamily="34" charset="0"/>
              <a:cs typeface="Arial" panose="020B0604020202020204" pitchFamily="34" charset="0"/>
            </a:rPr>
            <a:t>(column type, missing values)</a:t>
          </a:r>
        </a:p>
      </dgm:t>
    </dgm:pt>
    <dgm:pt modelId="{3587ED97-E7C0-4846-BB2F-71E0019875E4}" type="parTrans" cxnId="{D8F21BB5-C203-4F82-A8AD-CE3C7972189A}">
      <dgm:prSet/>
      <dgm:spPr/>
      <dgm:t>
        <a:bodyPr/>
        <a:lstStyle/>
        <a:p>
          <a:endParaRPr lang="en-AU" sz="1500"/>
        </a:p>
      </dgm:t>
    </dgm:pt>
    <dgm:pt modelId="{AC7947BA-0A4D-4ECD-97AF-CCA3170636DE}" type="sibTrans" cxnId="{D8F21BB5-C203-4F82-A8AD-CE3C7972189A}">
      <dgm:prSet/>
      <dgm:spPr/>
      <dgm:t>
        <a:bodyPr/>
        <a:lstStyle/>
        <a:p>
          <a:endParaRPr lang="en-AU" sz="1500"/>
        </a:p>
      </dgm:t>
    </dgm:pt>
    <dgm:pt modelId="{CD67C6F3-0DCC-4C0F-8FBD-1D22692ECBA2}">
      <dgm:prSet phldrT="[Text]" custT="1"/>
      <dgm:spPr/>
      <dgm:t>
        <a:bodyPr/>
        <a:lstStyle/>
        <a:p>
          <a:r>
            <a:rPr lang="vi-VN" sz="1500" dirty="0">
              <a:latin typeface="+mn-lt"/>
            </a:rPr>
            <a:t>Replace missing values</a:t>
          </a:r>
        </a:p>
        <a:p>
          <a:r>
            <a:rPr lang="vi-VN" sz="1500" dirty="0">
              <a:latin typeface="+mn-lt"/>
            </a:rPr>
            <a:t>(Landing Pad)</a:t>
          </a:r>
          <a:endParaRPr lang="en-AU" sz="1500" dirty="0">
            <a:latin typeface="+mn-lt"/>
          </a:endParaRPr>
        </a:p>
      </dgm:t>
    </dgm:pt>
    <dgm:pt modelId="{157C5465-79C0-462A-9E6C-0C068F341430}" type="parTrans" cxnId="{03D974C5-5B84-493C-A2F8-203C8507AAE5}">
      <dgm:prSet/>
      <dgm:spPr/>
      <dgm:t>
        <a:bodyPr/>
        <a:lstStyle/>
        <a:p>
          <a:endParaRPr lang="en-AU" sz="1500"/>
        </a:p>
      </dgm:t>
    </dgm:pt>
    <dgm:pt modelId="{5308F5CC-E7AE-48FB-93EC-F5318243D34A}" type="sibTrans" cxnId="{03D974C5-5B84-493C-A2F8-203C8507AAE5}">
      <dgm:prSet/>
      <dgm:spPr/>
      <dgm:t>
        <a:bodyPr/>
        <a:lstStyle/>
        <a:p>
          <a:endParaRPr lang="en-AU" sz="1500"/>
        </a:p>
      </dgm:t>
    </dgm:pt>
    <dgm:pt modelId="{38A38B28-691A-4DCB-8214-05ADD1BE79C8}">
      <dgm:prSet phldrT="[Text]" custT="1"/>
      <dgm:spPr/>
      <dgm:t>
        <a:bodyPr/>
        <a:lstStyle/>
        <a:p>
          <a:r>
            <a:rPr lang="en-AU" sz="1500" dirty="0">
              <a:latin typeface="Arial" panose="020B0604020202020204" pitchFamily="34" charset="0"/>
              <a:cs typeface="Arial" panose="020B0604020202020204" pitchFamily="34" charset="0"/>
            </a:rPr>
            <a:t>Explore independent variables</a:t>
          </a:r>
        </a:p>
        <a:p>
          <a:r>
            <a:rPr lang="en-AU" sz="1500" dirty="0">
              <a:latin typeface="Arial" panose="020B0604020202020204" pitchFamily="34" charset="0"/>
              <a:cs typeface="Arial" panose="020B0604020202020204" pitchFamily="34" charset="0"/>
            </a:rPr>
            <a:t>(launch sites, orbits, occurrence of mission)</a:t>
          </a:r>
        </a:p>
      </dgm:t>
    </dgm:pt>
    <dgm:pt modelId="{18326A89-E686-48F2-8FEE-DF18FD73A5FB}" type="parTrans" cxnId="{29ECF290-3B41-4137-8767-571AE619FB79}">
      <dgm:prSet/>
      <dgm:spPr/>
      <dgm:t>
        <a:bodyPr/>
        <a:lstStyle/>
        <a:p>
          <a:endParaRPr lang="en-AU" sz="1500"/>
        </a:p>
      </dgm:t>
    </dgm:pt>
    <dgm:pt modelId="{AA5466CD-746B-4BDF-882C-09A099F65499}" type="sibTrans" cxnId="{29ECF290-3B41-4137-8767-571AE619FB79}">
      <dgm:prSet/>
      <dgm:spPr/>
      <dgm:t>
        <a:bodyPr/>
        <a:lstStyle/>
        <a:p>
          <a:endParaRPr lang="en-AU" sz="1500"/>
        </a:p>
      </dgm:t>
    </dgm:pt>
    <dgm:pt modelId="{DDB16563-AF7F-41F9-AB88-9738C6D89FA9}">
      <dgm:prSet custT="1"/>
      <dgm:spPr/>
      <dgm:t>
        <a:bodyPr/>
        <a:lstStyle/>
        <a:p>
          <a:r>
            <a:rPr lang="vi-VN" sz="1500" kern="1200" dirty="0">
              <a:solidFill>
                <a:prstClr val="white"/>
              </a:solidFill>
              <a:latin typeface="Arial" panose="020B0604020202020204" pitchFamily="34" charset="0"/>
              <a:ea typeface="+mn-ea"/>
              <a:cs typeface="+mn-cs"/>
            </a:rPr>
            <a:t>Filter Dataset to only include data of interest</a:t>
          </a:r>
        </a:p>
        <a:p>
          <a:r>
            <a:rPr lang="vi-VN" sz="1500" kern="1200" dirty="0">
              <a:solidFill>
                <a:prstClr val="white"/>
              </a:solidFill>
              <a:latin typeface="Arial" panose="020B0604020202020204" pitchFamily="34" charset="0"/>
              <a:ea typeface="+mn-ea"/>
              <a:cs typeface="+mn-cs"/>
            </a:rPr>
            <a:t>(Falcon 9 launches) </a:t>
          </a:r>
          <a:endParaRPr lang="en-AU" sz="1500" kern="1200" dirty="0">
            <a:solidFill>
              <a:prstClr val="white"/>
            </a:solidFill>
            <a:latin typeface="Arial" panose="020B0604020202020204" pitchFamily="34" charset="0"/>
            <a:ea typeface="+mn-ea"/>
            <a:cs typeface="+mn-cs"/>
          </a:endParaRPr>
        </a:p>
      </dgm:t>
    </dgm:pt>
    <dgm:pt modelId="{32BF4331-7AC0-4923-B2AD-042A13C2FFB4}" type="parTrans" cxnId="{3C71976E-E0EF-40B8-9E88-95FC5C07663E}">
      <dgm:prSet/>
      <dgm:spPr/>
      <dgm:t>
        <a:bodyPr/>
        <a:lstStyle/>
        <a:p>
          <a:endParaRPr lang="en-AU" sz="1500"/>
        </a:p>
      </dgm:t>
    </dgm:pt>
    <dgm:pt modelId="{3ADE44A1-FA60-4718-917F-872F824A5FE1}" type="sibTrans" cxnId="{3C71976E-E0EF-40B8-9E88-95FC5C07663E}">
      <dgm:prSet/>
      <dgm:spPr/>
      <dgm:t>
        <a:bodyPr/>
        <a:lstStyle/>
        <a:p>
          <a:endParaRPr lang="en-AU" sz="1500"/>
        </a:p>
      </dgm:t>
    </dgm:pt>
    <dgm:pt modelId="{787D5721-1F0F-404E-8F72-09D5D97F0662}">
      <dgm:prSet custT="1"/>
      <dgm:spPr/>
      <dgm:t>
        <a:bodyPr/>
        <a:lstStyle/>
        <a:p>
          <a:r>
            <a:rPr lang="vi-VN" sz="1500" dirty="0">
              <a:latin typeface="+mn-lt"/>
            </a:rPr>
            <a:t>Create dummy variables to categorical columns</a:t>
          </a:r>
        </a:p>
        <a:p>
          <a:r>
            <a:rPr lang="vi-VN" sz="1500" dirty="0">
              <a:latin typeface="+mn-lt"/>
            </a:rPr>
            <a:t>(Orbits, Launch site, Landing pad, Serial)</a:t>
          </a:r>
          <a:endParaRPr lang="en-AU" sz="1500" dirty="0">
            <a:latin typeface="+mn-lt"/>
          </a:endParaRPr>
        </a:p>
      </dgm:t>
    </dgm:pt>
    <dgm:pt modelId="{2D55D17A-321B-4108-96CE-7CF5354B4709}" type="parTrans" cxnId="{65F37CB5-779B-4BDF-B9E4-08E21109FD31}">
      <dgm:prSet/>
      <dgm:spPr/>
      <dgm:t>
        <a:bodyPr/>
        <a:lstStyle/>
        <a:p>
          <a:endParaRPr lang="en-AU" sz="1500"/>
        </a:p>
      </dgm:t>
    </dgm:pt>
    <dgm:pt modelId="{9AB45AA3-AFA8-49C1-ACEA-148DE9240B99}" type="sibTrans" cxnId="{65F37CB5-779B-4BDF-B9E4-08E21109FD31}">
      <dgm:prSet/>
      <dgm:spPr/>
      <dgm:t>
        <a:bodyPr/>
        <a:lstStyle/>
        <a:p>
          <a:endParaRPr lang="en-AU" sz="1500"/>
        </a:p>
      </dgm:t>
    </dgm:pt>
    <dgm:pt modelId="{17AC57D5-29AA-454A-B923-6EA3A3DCADA6}">
      <dgm:prSet custT="1"/>
      <dgm:spPr/>
      <dgm:t>
        <a:bodyPr/>
        <a:lstStyle/>
        <a:p>
          <a:r>
            <a:rPr lang="vi-VN" sz="1500" dirty="0"/>
            <a:t>Cast all numeric columns to Float 64</a:t>
          </a:r>
          <a:endParaRPr lang="en-AU" sz="1500" dirty="0"/>
        </a:p>
      </dgm:t>
    </dgm:pt>
    <dgm:pt modelId="{FF9C3C8D-343F-4D5F-9858-EE52785937C2}" type="parTrans" cxnId="{91D3F005-0FC9-458F-A4AB-34F2A71144E4}">
      <dgm:prSet/>
      <dgm:spPr/>
      <dgm:t>
        <a:bodyPr/>
        <a:lstStyle/>
        <a:p>
          <a:endParaRPr lang="en-AU" sz="1500"/>
        </a:p>
      </dgm:t>
    </dgm:pt>
    <dgm:pt modelId="{E376A856-0056-4B4F-9B68-8D846E801CD0}" type="sibTrans" cxnId="{91D3F005-0FC9-458F-A4AB-34F2A71144E4}">
      <dgm:prSet/>
      <dgm:spPr/>
      <dgm:t>
        <a:bodyPr/>
        <a:lstStyle/>
        <a:p>
          <a:endParaRPr lang="en-AU" sz="1500"/>
        </a:p>
      </dgm:t>
    </dgm:pt>
    <dgm:pt modelId="{93CF277B-4B9F-4BBB-B850-8F961D2AA0B2}">
      <dgm:prSet custT="1"/>
      <dgm:spPr/>
      <dgm:t>
        <a:bodyPr/>
        <a:lstStyle/>
        <a:p>
          <a:r>
            <a:rPr lang="vi-VN" sz="1500" dirty="0"/>
            <a:t>Create categorical dependent variable</a:t>
          </a:r>
        </a:p>
        <a:p>
          <a:r>
            <a:rPr lang="vi-VN" sz="1500" dirty="0"/>
            <a:t>(Landing class)</a:t>
          </a:r>
          <a:endParaRPr lang="en-AU" sz="1500" dirty="0"/>
        </a:p>
      </dgm:t>
    </dgm:pt>
    <dgm:pt modelId="{7027C05C-9B76-4375-8A2D-6A4D430B6FAE}" type="parTrans" cxnId="{CDD168E7-C119-4514-B91F-4D268BB6C47B}">
      <dgm:prSet/>
      <dgm:spPr/>
      <dgm:t>
        <a:bodyPr/>
        <a:lstStyle/>
        <a:p>
          <a:endParaRPr lang="en-AU" sz="1500"/>
        </a:p>
      </dgm:t>
    </dgm:pt>
    <dgm:pt modelId="{41C7745D-8139-4FEE-9253-B92736513A0F}" type="sibTrans" cxnId="{CDD168E7-C119-4514-B91F-4D268BB6C47B}">
      <dgm:prSet/>
      <dgm:spPr/>
      <dgm:t>
        <a:bodyPr/>
        <a:lstStyle/>
        <a:p>
          <a:endParaRPr lang="en-AU" sz="1500"/>
        </a:p>
      </dgm:t>
    </dgm:pt>
    <dgm:pt modelId="{ACBDBE06-6128-4436-8BA6-68D764402C67}">
      <dgm:prSet phldrT="[Text]" custT="1"/>
      <dgm:spPr/>
      <dgm:t>
        <a:bodyPr/>
        <a:lstStyle/>
        <a:p>
          <a:r>
            <a:rPr lang="en-AU" sz="1500" dirty="0">
              <a:latin typeface="Arial" panose="020B0604020202020204" pitchFamily="34" charset="0"/>
              <a:cs typeface="Arial" panose="020B0604020202020204" pitchFamily="34" charset="0"/>
            </a:rPr>
            <a:t>Explore</a:t>
          </a:r>
          <a:r>
            <a:rPr lang="vi-VN" sz="1500" dirty="0">
              <a:latin typeface="Arial" panose="020B0604020202020204" pitchFamily="34" charset="0"/>
              <a:cs typeface="Arial" panose="020B0604020202020204" pitchFamily="34" charset="0"/>
            </a:rPr>
            <a:t> and prepare </a:t>
          </a:r>
          <a:r>
            <a:rPr lang="en-AU" sz="1500" dirty="0">
              <a:latin typeface="Arial" panose="020B0604020202020204" pitchFamily="34" charset="0"/>
              <a:cs typeface="Arial" panose="020B0604020202020204" pitchFamily="34" charset="0"/>
            </a:rPr>
            <a:t>dependent variable</a:t>
          </a:r>
        </a:p>
        <a:p>
          <a:r>
            <a:rPr lang="vi-VN" sz="1500" dirty="0">
              <a:latin typeface="Arial" panose="020B0604020202020204" pitchFamily="34" charset="0"/>
              <a:cs typeface="Arial" panose="020B0604020202020204" pitchFamily="34" charset="0"/>
            </a:rPr>
            <a:t>(Landing Outcome)</a:t>
          </a:r>
          <a:endParaRPr lang="en-AU" sz="15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904B3F5-675F-47FD-BD85-D4680FA52A3C}" type="parTrans" cxnId="{6C0D2932-8487-45F7-9D45-79932EAA8301}">
      <dgm:prSet/>
      <dgm:spPr/>
      <dgm:t>
        <a:bodyPr/>
        <a:lstStyle/>
        <a:p>
          <a:endParaRPr lang="en-AU"/>
        </a:p>
      </dgm:t>
    </dgm:pt>
    <dgm:pt modelId="{192CCFB8-A860-475E-8900-69C69A513C39}" type="sibTrans" cxnId="{6C0D2932-8487-45F7-9D45-79932EAA8301}">
      <dgm:prSet/>
      <dgm:spPr/>
      <dgm:t>
        <a:bodyPr/>
        <a:lstStyle/>
        <a:p>
          <a:endParaRPr lang="en-AU"/>
        </a:p>
      </dgm:t>
    </dgm:pt>
    <dgm:pt modelId="{95BD2B8A-BAB5-4502-A5E6-93250B44883C}">
      <dgm:prSet custT="1"/>
      <dgm:spPr/>
      <dgm:t>
        <a:bodyPr/>
        <a:lstStyle/>
        <a:p>
          <a:r>
            <a:rPr lang="vi-VN" sz="1500" dirty="0">
              <a:latin typeface="Arial" panose="020B0604020202020204" pitchFamily="34" charset="0"/>
              <a:cs typeface="Arial" panose="020B0604020202020204" pitchFamily="34" charset="0"/>
            </a:rPr>
            <a:t>Export Data to CSV file for further exploratory tasks</a:t>
          </a:r>
          <a:endParaRPr lang="en-AU" sz="15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8E4383F-04C3-4764-80B6-6AC1BED55318}" type="parTrans" cxnId="{2671010B-7BD8-4157-892D-D6EC903A66DC}">
      <dgm:prSet/>
      <dgm:spPr/>
      <dgm:t>
        <a:bodyPr/>
        <a:lstStyle/>
        <a:p>
          <a:endParaRPr lang="en-AU"/>
        </a:p>
      </dgm:t>
    </dgm:pt>
    <dgm:pt modelId="{8B3E506B-6472-45BD-8562-923CF25610C8}" type="sibTrans" cxnId="{2671010B-7BD8-4157-892D-D6EC903A66DC}">
      <dgm:prSet/>
      <dgm:spPr/>
      <dgm:t>
        <a:bodyPr/>
        <a:lstStyle/>
        <a:p>
          <a:endParaRPr lang="en-AU"/>
        </a:p>
      </dgm:t>
    </dgm:pt>
    <dgm:pt modelId="{D93B4F01-85D1-4C49-83B8-02F9B19644DB}" type="pres">
      <dgm:prSet presAssocID="{FAA36190-4EBC-4039-960B-A3409A95D9CA}" presName="Name0" presStyleCnt="0">
        <dgm:presLayoutVars>
          <dgm:dir/>
          <dgm:resizeHandles/>
        </dgm:presLayoutVars>
      </dgm:prSet>
      <dgm:spPr/>
    </dgm:pt>
    <dgm:pt modelId="{B5D01A07-5EA1-403D-A356-746EF7509218}" type="pres">
      <dgm:prSet presAssocID="{DDB16563-AF7F-41F9-AB88-9738C6D89FA9}" presName="compNode" presStyleCnt="0"/>
      <dgm:spPr/>
    </dgm:pt>
    <dgm:pt modelId="{7369A57E-C3A9-4F81-8D11-EA5897FCE87C}" type="pres">
      <dgm:prSet presAssocID="{DDB16563-AF7F-41F9-AB88-9738C6D89FA9}" presName="dummyConnPt" presStyleCnt="0"/>
      <dgm:spPr/>
    </dgm:pt>
    <dgm:pt modelId="{A9162CB9-53D1-47E1-BFA1-A8AF5B4E9BE3}" type="pres">
      <dgm:prSet presAssocID="{DDB16563-AF7F-41F9-AB88-9738C6D89FA9}" presName="node" presStyleLbl="node1" presStyleIdx="0" presStyleCnt="9">
        <dgm:presLayoutVars>
          <dgm:bulletEnabled val="1"/>
        </dgm:presLayoutVars>
      </dgm:prSet>
      <dgm:spPr/>
    </dgm:pt>
    <dgm:pt modelId="{2E04515A-3979-4C29-84AB-DFEF252CF22C}" type="pres">
      <dgm:prSet presAssocID="{3ADE44A1-FA60-4718-917F-872F824A5FE1}" presName="sibTrans" presStyleLbl="bgSibTrans2D1" presStyleIdx="0" presStyleCnt="8"/>
      <dgm:spPr/>
    </dgm:pt>
    <dgm:pt modelId="{6C943820-C82D-499F-A58D-B8DC54179552}" type="pres">
      <dgm:prSet presAssocID="{32EDFF32-AF33-4653-998E-819ECF1D05DF}" presName="compNode" presStyleCnt="0"/>
      <dgm:spPr/>
    </dgm:pt>
    <dgm:pt modelId="{B70026A4-FB10-4019-9B88-5826A4A72616}" type="pres">
      <dgm:prSet presAssocID="{32EDFF32-AF33-4653-998E-819ECF1D05DF}" presName="dummyConnPt" presStyleCnt="0"/>
      <dgm:spPr/>
    </dgm:pt>
    <dgm:pt modelId="{A704B4F4-F2AC-4E2A-837F-A2B03589CAA7}" type="pres">
      <dgm:prSet presAssocID="{32EDFF32-AF33-4653-998E-819ECF1D05DF}" presName="node" presStyleLbl="node1" presStyleIdx="1" presStyleCnt="9">
        <dgm:presLayoutVars>
          <dgm:bulletEnabled val="1"/>
        </dgm:presLayoutVars>
      </dgm:prSet>
      <dgm:spPr/>
    </dgm:pt>
    <dgm:pt modelId="{9746D226-6BCC-4DF4-B89B-4F3CB2805FCD}" type="pres">
      <dgm:prSet presAssocID="{AC7947BA-0A4D-4ECD-97AF-CCA3170636DE}" presName="sibTrans" presStyleLbl="bgSibTrans2D1" presStyleIdx="1" presStyleCnt="8"/>
      <dgm:spPr/>
    </dgm:pt>
    <dgm:pt modelId="{EA8B186B-02F9-4808-8BCE-567EC4FD3309}" type="pres">
      <dgm:prSet presAssocID="{CD67C6F3-0DCC-4C0F-8FBD-1D22692ECBA2}" presName="compNode" presStyleCnt="0"/>
      <dgm:spPr/>
    </dgm:pt>
    <dgm:pt modelId="{5448ACD6-4362-42BD-945F-2995CE169532}" type="pres">
      <dgm:prSet presAssocID="{CD67C6F3-0DCC-4C0F-8FBD-1D22692ECBA2}" presName="dummyConnPt" presStyleCnt="0"/>
      <dgm:spPr/>
    </dgm:pt>
    <dgm:pt modelId="{E3275116-62A8-42A4-A9E0-43B7069F0201}" type="pres">
      <dgm:prSet presAssocID="{CD67C6F3-0DCC-4C0F-8FBD-1D22692ECBA2}" presName="node" presStyleLbl="node1" presStyleIdx="2" presStyleCnt="9">
        <dgm:presLayoutVars>
          <dgm:bulletEnabled val="1"/>
        </dgm:presLayoutVars>
      </dgm:prSet>
      <dgm:spPr/>
    </dgm:pt>
    <dgm:pt modelId="{8AFE3855-8CD7-498F-9517-6787ED8AD7BA}" type="pres">
      <dgm:prSet presAssocID="{5308F5CC-E7AE-48FB-93EC-F5318243D34A}" presName="sibTrans" presStyleLbl="bgSibTrans2D1" presStyleIdx="2" presStyleCnt="8"/>
      <dgm:spPr/>
    </dgm:pt>
    <dgm:pt modelId="{EA492DFA-03EB-483C-B1F0-FCE23DA034A1}" type="pres">
      <dgm:prSet presAssocID="{38A38B28-691A-4DCB-8214-05ADD1BE79C8}" presName="compNode" presStyleCnt="0"/>
      <dgm:spPr/>
    </dgm:pt>
    <dgm:pt modelId="{7E44E352-F94C-46ED-A529-E373C1D27F18}" type="pres">
      <dgm:prSet presAssocID="{38A38B28-691A-4DCB-8214-05ADD1BE79C8}" presName="dummyConnPt" presStyleCnt="0"/>
      <dgm:spPr/>
    </dgm:pt>
    <dgm:pt modelId="{5787FE22-69F3-4E25-A26E-0EF1BB26706C}" type="pres">
      <dgm:prSet presAssocID="{38A38B28-691A-4DCB-8214-05ADD1BE79C8}" presName="node" presStyleLbl="node1" presStyleIdx="3" presStyleCnt="9">
        <dgm:presLayoutVars>
          <dgm:bulletEnabled val="1"/>
        </dgm:presLayoutVars>
      </dgm:prSet>
      <dgm:spPr/>
    </dgm:pt>
    <dgm:pt modelId="{03342CDB-D2C5-4F85-9BC1-8B62893E86B1}" type="pres">
      <dgm:prSet presAssocID="{AA5466CD-746B-4BDF-882C-09A099F65499}" presName="sibTrans" presStyleLbl="bgSibTrans2D1" presStyleIdx="3" presStyleCnt="8"/>
      <dgm:spPr/>
    </dgm:pt>
    <dgm:pt modelId="{FADC3AF7-B921-4677-ABE6-C9375D51ABDD}" type="pres">
      <dgm:prSet presAssocID="{787D5721-1F0F-404E-8F72-09D5D97F0662}" presName="compNode" presStyleCnt="0"/>
      <dgm:spPr/>
    </dgm:pt>
    <dgm:pt modelId="{640256AD-1676-4AB1-B14F-72BEF55EFFAB}" type="pres">
      <dgm:prSet presAssocID="{787D5721-1F0F-404E-8F72-09D5D97F0662}" presName="dummyConnPt" presStyleCnt="0"/>
      <dgm:spPr/>
    </dgm:pt>
    <dgm:pt modelId="{927135D8-2BE1-4A33-8060-742999FB7B08}" type="pres">
      <dgm:prSet presAssocID="{787D5721-1F0F-404E-8F72-09D5D97F0662}" presName="node" presStyleLbl="node1" presStyleIdx="4" presStyleCnt="9">
        <dgm:presLayoutVars>
          <dgm:bulletEnabled val="1"/>
        </dgm:presLayoutVars>
      </dgm:prSet>
      <dgm:spPr/>
    </dgm:pt>
    <dgm:pt modelId="{BEB77670-1062-4D8A-9174-488471073423}" type="pres">
      <dgm:prSet presAssocID="{9AB45AA3-AFA8-49C1-ACEA-148DE9240B99}" presName="sibTrans" presStyleLbl="bgSibTrans2D1" presStyleIdx="4" presStyleCnt="8"/>
      <dgm:spPr/>
    </dgm:pt>
    <dgm:pt modelId="{B9099396-8B4A-4FC4-B45F-4611EE75DDA9}" type="pres">
      <dgm:prSet presAssocID="{17AC57D5-29AA-454A-B923-6EA3A3DCADA6}" presName="compNode" presStyleCnt="0"/>
      <dgm:spPr/>
    </dgm:pt>
    <dgm:pt modelId="{E5E2A56B-493C-4292-B48A-E3BA6C2D2FF3}" type="pres">
      <dgm:prSet presAssocID="{17AC57D5-29AA-454A-B923-6EA3A3DCADA6}" presName="dummyConnPt" presStyleCnt="0"/>
      <dgm:spPr/>
    </dgm:pt>
    <dgm:pt modelId="{47E282AD-BA75-493D-BFB6-3D010445150C}" type="pres">
      <dgm:prSet presAssocID="{17AC57D5-29AA-454A-B923-6EA3A3DCADA6}" presName="node" presStyleLbl="node1" presStyleIdx="5" presStyleCnt="9">
        <dgm:presLayoutVars>
          <dgm:bulletEnabled val="1"/>
        </dgm:presLayoutVars>
      </dgm:prSet>
      <dgm:spPr/>
    </dgm:pt>
    <dgm:pt modelId="{DC8A9718-45BE-4D3A-9272-1CD3E1169E62}" type="pres">
      <dgm:prSet presAssocID="{E376A856-0056-4B4F-9B68-8D846E801CD0}" presName="sibTrans" presStyleLbl="bgSibTrans2D1" presStyleIdx="5" presStyleCnt="8"/>
      <dgm:spPr/>
    </dgm:pt>
    <dgm:pt modelId="{1EF89991-7EFE-4643-BAB3-6A45543A1558}" type="pres">
      <dgm:prSet presAssocID="{ACBDBE06-6128-4436-8BA6-68D764402C67}" presName="compNode" presStyleCnt="0"/>
      <dgm:spPr/>
    </dgm:pt>
    <dgm:pt modelId="{2C9DACF6-772A-4886-BA4E-76C802BB821B}" type="pres">
      <dgm:prSet presAssocID="{ACBDBE06-6128-4436-8BA6-68D764402C67}" presName="dummyConnPt" presStyleCnt="0"/>
      <dgm:spPr/>
    </dgm:pt>
    <dgm:pt modelId="{F55D4A1F-285D-4D15-8970-A8126E92D9F2}" type="pres">
      <dgm:prSet presAssocID="{ACBDBE06-6128-4436-8BA6-68D764402C67}" presName="node" presStyleLbl="node1" presStyleIdx="6" presStyleCnt="9">
        <dgm:presLayoutVars>
          <dgm:bulletEnabled val="1"/>
        </dgm:presLayoutVars>
      </dgm:prSet>
      <dgm:spPr/>
    </dgm:pt>
    <dgm:pt modelId="{9E98836B-18BE-4E0E-89AB-08788565396F}" type="pres">
      <dgm:prSet presAssocID="{192CCFB8-A860-475E-8900-69C69A513C39}" presName="sibTrans" presStyleLbl="bgSibTrans2D1" presStyleIdx="6" presStyleCnt="8"/>
      <dgm:spPr/>
    </dgm:pt>
    <dgm:pt modelId="{21FF85B2-9FBE-4C88-A617-9FD51CADCED0}" type="pres">
      <dgm:prSet presAssocID="{93CF277B-4B9F-4BBB-B850-8F961D2AA0B2}" presName="compNode" presStyleCnt="0"/>
      <dgm:spPr/>
    </dgm:pt>
    <dgm:pt modelId="{4F4DDEAE-4691-4174-BC79-3CD51E909635}" type="pres">
      <dgm:prSet presAssocID="{93CF277B-4B9F-4BBB-B850-8F961D2AA0B2}" presName="dummyConnPt" presStyleCnt="0"/>
      <dgm:spPr/>
    </dgm:pt>
    <dgm:pt modelId="{77547D00-F9EB-4EFE-A4EC-20E6FD2B1658}" type="pres">
      <dgm:prSet presAssocID="{93CF277B-4B9F-4BBB-B850-8F961D2AA0B2}" presName="node" presStyleLbl="node1" presStyleIdx="7" presStyleCnt="9">
        <dgm:presLayoutVars>
          <dgm:bulletEnabled val="1"/>
        </dgm:presLayoutVars>
      </dgm:prSet>
      <dgm:spPr/>
    </dgm:pt>
    <dgm:pt modelId="{A89FE5AF-47E6-4230-B0E6-62EBE6FD3613}" type="pres">
      <dgm:prSet presAssocID="{41C7745D-8139-4FEE-9253-B92736513A0F}" presName="sibTrans" presStyleLbl="bgSibTrans2D1" presStyleIdx="7" presStyleCnt="8"/>
      <dgm:spPr/>
    </dgm:pt>
    <dgm:pt modelId="{81294A88-C5C4-4309-B9B5-3EFECBEA6B00}" type="pres">
      <dgm:prSet presAssocID="{95BD2B8A-BAB5-4502-A5E6-93250B44883C}" presName="compNode" presStyleCnt="0"/>
      <dgm:spPr/>
    </dgm:pt>
    <dgm:pt modelId="{DD5029FF-F9CD-4CE1-B17A-E74644121FA7}" type="pres">
      <dgm:prSet presAssocID="{95BD2B8A-BAB5-4502-A5E6-93250B44883C}" presName="dummyConnPt" presStyleCnt="0"/>
      <dgm:spPr/>
    </dgm:pt>
    <dgm:pt modelId="{F3E1359E-4BD2-4B20-9482-975BBFCBCB84}" type="pres">
      <dgm:prSet presAssocID="{95BD2B8A-BAB5-4502-A5E6-93250B44883C}" presName="node" presStyleLbl="node1" presStyleIdx="8" presStyleCnt="9">
        <dgm:presLayoutVars>
          <dgm:bulletEnabled val="1"/>
        </dgm:presLayoutVars>
      </dgm:prSet>
      <dgm:spPr/>
    </dgm:pt>
  </dgm:ptLst>
  <dgm:cxnLst>
    <dgm:cxn modelId="{91D3F005-0FC9-458F-A4AB-34F2A71144E4}" srcId="{FAA36190-4EBC-4039-960B-A3409A95D9CA}" destId="{17AC57D5-29AA-454A-B923-6EA3A3DCADA6}" srcOrd="5" destOrd="0" parTransId="{FF9C3C8D-343F-4D5F-9858-EE52785937C2}" sibTransId="{E376A856-0056-4B4F-9B68-8D846E801CD0}"/>
    <dgm:cxn modelId="{2671010B-7BD8-4157-892D-D6EC903A66DC}" srcId="{FAA36190-4EBC-4039-960B-A3409A95D9CA}" destId="{95BD2B8A-BAB5-4502-A5E6-93250B44883C}" srcOrd="8" destOrd="0" parTransId="{98E4383F-04C3-4764-80B6-6AC1BED55318}" sibTransId="{8B3E506B-6472-45BD-8562-923CF25610C8}"/>
    <dgm:cxn modelId="{99293E20-6845-4A54-AB1F-6E35CAB86B67}" type="presOf" srcId="{95BD2B8A-BAB5-4502-A5E6-93250B44883C}" destId="{F3E1359E-4BD2-4B20-9482-975BBFCBCB84}" srcOrd="0" destOrd="0" presId="urn:microsoft.com/office/officeart/2005/8/layout/bProcess4"/>
    <dgm:cxn modelId="{5EBD4028-25B1-4948-B272-D14F71A39BB2}" type="presOf" srcId="{9AB45AA3-AFA8-49C1-ACEA-148DE9240B99}" destId="{BEB77670-1062-4D8A-9174-488471073423}" srcOrd="0" destOrd="0" presId="urn:microsoft.com/office/officeart/2005/8/layout/bProcess4"/>
    <dgm:cxn modelId="{6C0D2932-8487-45F7-9D45-79932EAA8301}" srcId="{FAA36190-4EBC-4039-960B-A3409A95D9CA}" destId="{ACBDBE06-6128-4436-8BA6-68D764402C67}" srcOrd="6" destOrd="0" parTransId="{1904B3F5-675F-47FD-BD85-D4680FA52A3C}" sibTransId="{192CCFB8-A860-475E-8900-69C69A513C39}"/>
    <dgm:cxn modelId="{AC16FE5F-D099-4FD7-B7A3-BD99F6A9EAD4}" type="presOf" srcId="{E376A856-0056-4B4F-9B68-8D846E801CD0}" destId="{DC8A9718-45BE-4D3A-9272-1CD3E1169E62}" srcOrd="0" destOrd="0" presId="urn:microsoft.com/office/officeart/2005/8/layout/bProcess4"/>
    <dgm:cxn modelId="{2FEF9F45-F6F5-462A-A100-DF04AA1A5FFC}" type="presOf" srcId="{CD67C6F3-0DCC-4C0F-8FBD-1D22692ECBA2}" destId="{E3275116-62A8-42A4-A9E0-43B7069F0201}" srcOrd="0" destOrd="0" presId="urn:microsoft.com/office/officeart/2005/8/layout/bProcess4"/>
    <dgm:cxn modelId="{5EDAA966-4629-4D9C-8BA2-4E1AB93FCF09}" type="presOf" srcId="{FAA36190-4EBC-4039-960B-A3409A95D9CA}" destId="{D93B4F01-85D1-4C49-83B8-02F9B19644DB}" srcOrd="0" destOrd="0" presId="urn:microsoft.com/office/officeart/2005/8/layout/bProcess4"/>
    <dgm:cxn modelId="{51A6EA47-8FEF-44E7-B2C8-96759B7DD91A}" type="presOf" srcId="{AC7947BA-0A4D-4ECD-97AF-CCA3170636DE}" destId="{9746D226-6BCC-4DF4-B89B-4F3CB2805FCD}" srcOrd="0" destOrd="0" presId="urn:microsoft.com/office/officeart/2005/8/layout/bProcess4"/>
    <dgm:cxn modelId="{3C71976E-E0EF-40B8-9E88-95FC5C07663E}" srcId="{FAA36190-4EBC-4039-960B-A3409A95D9CA}" destId="{DDB16563-AF7F-41F9-AB88-9738C6D89FA9}" srcOrd="0" destOrd="0" parTransId="{32BF4331-7AC0-4923-B2AD-042A13C2FFB4}" sibTransId="{3ADE44A1-FA60-4718-917F-872F824A5FE1}"/>
    <dgm:cxn modelId="{ECA6E788-245F-4514-AA1C-5B2D7F4902B4}" type="presOf" srcId="{192CCFB8-A860-475E-8900-69C69A513C39}" destId="{9E98836B-18BE-4E0E-89AB-08788565396F}" srcOrd="0" destOrd="0" presId="urn:microsoft.com/office/officeart/2005/8/layout/bProcess4"/>
    <dgm:cxn modelId="{29ECF290-3B41-4137-8767-571AE619FB79}" srcId="{FAA36190-4EBC-4039-960B-A3409A95D9CA}" destId="{38A38B28-691A-4DCB-8214-05ADD1BE79C8}" srcOrd="3" destOrd="0" parTransId="{18326A89-E686-48F2-8FEE-DF18FD73A5FB}" sibTransId="{AA5466CD-746B-4BDF-882C-09A099F65499}"/>
    <dgm:cxn modelId="{46EE4692-FDDE-4A09-A43F-DCCF28C3A2E0}" type="presOf" srcId="{38A38B28-691A-4DCB-8214-05ADD1BE79C8}" destId="{5787FE22-69F3-4E25-A26E-0EF1BB26706C}" srcOrd="0" destOrd="0" presId="urn:microsoft.com/office/officeart/2005/8/layout/bProcess4"/>
    <dgm:cxn modelId="{91B76A9D-E91C-494F-8370-D6A3AC5D17CF}" type="presOf" srcId="{17AC57D5-29AA-454A-B923-6EA3A3DCADA6}" destId="{47E282AD-BA75-493D-BFB6-3D010445150C}" srcOrd="0" destOrd="0" presId="urn:microsoft.com/office/officeart/2005/8/layout/bProcess4"/>
    <dgm:cxn modelId="{E13F81A7-0602-458A-8C56-9E08A89B4BD8}" type="presOf" srcId="{41C7745D-8139-4FEE-9253-B92736513A0F}" destId="{A89FE5AF-47E6-4230-B0E6-62EBE6FD3613}" srcOrd="0" destOrd="0" presId="urn:microsoft.com/office/officeart/2005/8/layout/bProcess4"/>
    <dgm:cxn modelId="{D8F21BB5-C203-4F82-A8AD-CE3C7972189A}" srcId="{FAA36190-4EBC-4039-960B-A3409A95D9CA}" destId="{32EDFF32-AF33-4653-998E-819ECF1D05DF}" srcOrd="1" destOrd="0" parTransId="{3587ED97-E7C0-4846-BB2F-71E0019875E4}" sibTransId="{AC7947BA-0A4D-4ECD-97AF-CCA3170636DE}"/>
    <dgm:cxn modelId="{65F37CB5-779B-4BDF-B9E4-08E21109FD31}" srcId="{FAA36190-4EBC-4039-960B-A3409A95D9CA}" destId="{787D5721-1F0F-404E-8F72-09D5D97F0662}" srcOrd="4" destOrd="0" parTransId="{2D55D17A-321B-4108-96CE-7CF5354B4709}" sibTransId="{9AB45AA3-AFA8-49C1-ACEA-148DE9240B99}"/>
    <dgm:cxn modelId="{7240C3B5-0AFF-4296-8D53-403EA5F97EB0}" type="presOf" srcId="{AA5466CD-746B-4BDF-882C-09A099F65499}" destId="{03342CDB-D2C5-4F85-9BC1-8B62893E86B1}" srcOrd="0" destOrd="0" presId="urn:microsoft.com/office/officeart/2005/8/layout/bProcess4"/>
    <dgm:cxn modelId="{9DF5C4BB-3505-46AB-847E-6FB243946279}" type="presOf" srcId="{787D5721-1F0F-404E-8F72-09D5D97F0662}" destId="{927135D8-2BE1-4A33-8060-742999FB7B08}" srcOrd="0" destOrd="0" presId="urn:microsoft.com/office/officeart/2005/8/layout/bProcess4"/>
    <dgm:cxn modelId="{CA231FC0-CB60-480D-8BFC-A168073195E7}" type="presOf" srcId="{32EDFF32-AF33-4653-998E-819ECF1D05DF}" destId="{A704B4F4-F2AC-4E2A-837F-A2B03589CAA7}" srcOrd="0" destOrd="0" presId="urn:microsoft.com/office/officeart/2005/8/layout/bProcess4"/>
    <dgm:cxn modelId="{03D974C5-5B84-493C-A2F8-203C8507AAE5}" srcId="{FAA36190-4EBC-4039-960B-A3409A95D9CA}" destId="{CD67C6F3-0DCC-4C0F-8FBD-1D22692ECBA2}" srcOrd="2" destOrd="0" parTransId="{157C5465-79C0-462A-9E6C-0C068F341430}" sibTransId="{5308F5CC-E7AE-48FB-93EC-F5318243D34A}"/>
    <dgm:cxn modelId="{FB221DDB-678B-4172-89CC-38C0F6C1686E}" type="presOf" srcId="{3ADE44A1-FA60-4718-917F-872F824A5FE1}" destId="{2E04515A-3979-4C29-84AB-DFEF252CF22C}" srcOrd="0" destOrd="0" presId="urn:microsoft.com/office/officeart/2005/8/layout/bProcess4"/>
    <dgm:cxn modelId="{05DA89DC-088A-468D-8D13-19592C88D299}" type="presOf" srcId="{93CF277B-4B9F-4BBB-B850-8F961D2AA0B2}" destId="{77547D00-F9EB-4EFE-A4EC-20E6FD2B1658}" srcOrd="0" destOrd="0" presId="urn:microsoft.com/office/officeart/2005/8/layout/bProcess4"/>
    <dgm:cxn modelId="{CDD168E7-C119-4514-B91F-4D268BB6C47B}" srcId="{FAA36190-4EBC-4039-960B-A3409A95D9CA}" destId="{93CF277B-4B9F-4BBB-B850-8F961D2AA0B2}" srcOrd="7" destOrd="0" parTransId="{7027C05C-9B76-4375-8A2D-6A4D430B6FAE}" sibTransId="{41C7745D-8139-4FEE-9253-B92736513A0F}"/>
    <dgm:cxn modelId="{229626F7-36D8-4057-A200-CC8DD2CABC5F}" type="presOf" srcId="{DDB16563-AF7F-41F9-AB88-9738C6D89FA9}" destId="{A9162CB9-53D1-47E1-BFA1-A8AF5B4E9BE3}" srcOrd="0" destOrd="0" presId="urn:microsoft.com/office/officeart/2005/8/layout/bProcess4"/>
    <dgm:cxn modelId="{261074F8-4A5E-4D57-A5A1-1B7A30C8786D}" type="presOf" srcId="{ACBDBE06-6128-4436-8BA6-68D764402C67}" destId="{F55D4A1F-285D-4D15-8970-A8126E92D9F2}" srcOrd="0" destOrd="0" presId="urn:microsoft.com/office/officeart/2005/8/layout/bProcess4"/>
    <dgm:cxn modelId="{E143FBFD-89F2-4412-9586-0D48589CFEA3}" type="presOf" srcId="{5308F5CC-E7AE-48FB-93EC-F5318243D34A}" destId="{8AFE3855-8CD7-498F-9517-6787ED8AD7BA}" srcOrd="0" destOrd="0" presId="urn:microsoft.com/office/officeart/2005/8/layout/bProcess4"/>
    <dgm:cxn modelId="{C7A189D2-A417-4389-AF6C-573BE40A09EE}" type="presParOf" srcId="{D93B4F01-85D1-4C49-83B8-02F9B19644DB}" destId="{B5D01A07-5EA1-403D-A356-746EF7509218}" srcOrd="0" destOrd="0" presId="urn:microsoft.com/office/officeart/2005/8/layout/bProcess4"/>
    <dgm:cxn modelId="{75C6642D-25F3-469A-983A-F46454C06BE8}" type="presParOf" srcId="{B5D01A07-5EA1-403D-A356-746EF7509218}" destId="{7369A57E-C3A9-4F81-8D11-EA5897FCE87C}" srcOrd="0" destOrd="0" presId="urn:microsoft.com/office/officeart/2005/8/layout/bProcess4"/>
    <dgm:cxn modelId="{5C2DE52A-8AE2-4BA9-8BA9-0A82B8CC93BD}" type="presParOf" srcId="{B5D01A07-5EA1-403D-A356-746EF7509218}" destId="{A9162CB9-53D1-47E1-BFA1-A8AF5B4E9BE3}" srcOrd="1" destOrd="0" presId="urn:microsoft.com/office/officeart/2005/8/layout/bProcess4"/>
    <dgm:cxn modelId="{5BE794B9-5133-496E-8B96-37541569749E}" type="presParOf" srcId="{D93B4F01-85D1-4C49-83B8-02F9B19644DB}" destId="{2E04515A-3979-4C29-84AB-DFEF252CF22C}" srcOrd="1" destOrd="0" presId="urn:microsoft.com/office/officeart/2005/8/layout/bProcess4"/>
    <dgm:cxn modelId="{F686A83F-DCD2-4B38-ABFB-086220701AF1}" type="presParOf" srcId="{D93B4F01-85D1-4C49-83B8-02F9B19644DB}" destId="{6C943820-C82D-499F-A58D-B8DC54179552}" srcOrd="2" destOrd="0" presId="urn:microsoft.com/office/officeart/2005/8/layout/bProcess4"/>
    <dgm:cxn modelId="{562EA07F-0FA0-44E1-82F6-D0DABF94DFD8}" type="presParOf" srcId="{6C943820-C82D-499F-A58D-B8DC54179552}" destId="{B70026A4-FB10-4019-9B88-5826A4A72616}" srcOrd="0" destOrd="0" presId="urn:microsoft.com/office/officeart/2005/8/layout/bProcess4"/>
    <dgm:cxn modelId="{C34CC5C0-481E-4501-A947-1AE6288389B8}" type="presParOf" srcId="{6C943820-C82D-499F-A58D-B8DC54179552}" destId="{A704B4F4-F2AC-4E2A-837F-A2B03589CAA7}" srcOrd="1" destOrd="0" presId="urn:microsoft.com/office/officeart/2005/8/layout/bProcess4"/>
    <dgm:cxn modelId="{1DA5E691-25C2-4A46-A2BD-313C0F56A50D}" type="presParOf" srcId="{D93B4F01-85D1-4C49-83B8-02F9B19644DB}" destId="{9746D226-6BCC-4DF4-B89B-4F3CB2805FCD}" srcOrd="3" destOrd="0" presId="urn:microsoft.com/office/officeart/2005/8/layout/bProcess4"/>
    <dgm:cxn modelId="{3E68F59D-A9AA-4808-B95B-96DC3C11B36B}" type="presParOf" srcId="{D93B4F01-85D1-4C49-83B8-02F9B19644DB}" destId="{EA8B186B-02F9-4808-8BCE-567EC4FD3309}" srcOrd="4" destOrd="0" presId="urn:microsoft.com/office/officeart/2005/8/layout/bProcess4"/>
    <dgm:cxn modelId="{7B73A6B5-881E-4499-8082-DA8800187258}" type="presParOf" srcId="{EA8B186B-02F9-4808-8BCE-567EC4FD3309}" destId="{5448ACD6-4362-42BD-945F-2995CE169532}" srcOrd="0" destOrd="0" presId="urn:microsoft.com/office/officeart/2005/8/layout/bProcess4"/>
    <dgm:cxn modelId="{B26F482E-E4FD-4FFF-9905-8A8DC61A7603}" type="presParOf" srcId="{EA8B186B-02F9-4808-8BCE-567EC4FD3309}" destId="{E3275116-62A8-42A4-A9E0-43B7069F0201}" srcOrd="1" destOrd="0" presId="urn:microsoft.com/office/officeart/2005/8/layout/bProcess4"/>
    <dgm:cxn modelId="{C2A92FCC-60A2-43DA-97D6-85AF54025AE3}" type="presParOf" srcId="{D93B4F01-85D1-4C49-83B8-02F9B19644DB}" destId="{8AFE3855-8CD7-498F-9517-6787ED8AD7BA}" srcOrd="5" destOrd="0" presId="urn:microsoft.com/office/officeart/2005/8/layout/bProcess4"/>
    <dgm:cxn modelId="{09B58775-FD22-4F86-AB3E-E686742A554C}" type="presParOf" srcId="{D93B4F01-85D1-4C49-83B8-02F9B19644DB}" destId="{EA492DFA-03EB-483C-B1F0-FCE23DA034A1}" srcOrd="6" destOrd="0" presId="urn:microsoft.com/office/officeart/2005/8/layout/bProcess4"/>
    <dgm:cxn modelId="{E2617671-52A6-4290-A393-A20F78E41F83}" type="presParOf" srcId="{EA492DFA-03EB-483C-B1F0-FCE23DA034A1}" destId="{7E44E352-F94C-46ED-A529-E373C1D27F18}" srcOrd="0" destOrd="0" presId="urn:microsoft.com/office/officeart/2005/8/layout/bProcess4"/>
    <dgm:cxn modelId="{7E1E19D7-48CA-4A16-A025-5FA190E1E81D}" type="presParOf" srcId="{EA492DFA-03EB-483C-B1F0-FCE23DA034A1}" destId="{5787FE22-69F3-4E25-A26E-0EF1BB26706C}" srcOrd="1" destOrd="0" presId="urn:microsoft.com/office/officeart/2005/8/layout/bProcess4"/>
    <dgm:cxn modelId="{6B912FC7-6A1E-42B5-AC36-5FC9ABADEE2C}" type="presParOf" srcId="{D93B4F01-85D1-4C49-83B8-02F9B19644DB}" destId="{03342CDB-D2C5-4F85-9BC1-8B62893E86B1}" srcOrd="7" destOrd="0" presId="urn:microsoft.com/office/officeart/2005/8/layout/bProcess4"/>
    <dgm:cxn modelId="{01876746-078D-4F8D-94A0-8FDB227B4960}" type="presParOf" srcId="{D93B4F01-85D1-4C49-83B8-02F9B19644DB}" destId="{FADC3AF7-B921-4677-ABE6-C9375D51ABDD}" srcOrd="8" destOrd="0" presId="urn:microsoft.com/office/officeart/2005/8/layout/bProcess4"/>
    <dgm:cxn modelId="{ABC7DDB9-F8E6-463E-949E-0589A67318EC}" type="presParOf" srcId="{FADC3AF7-B921-4677-ABE6-C9375D51ABDD}" destId="{640256AD-1676-4AB1-B14F-72BEF55EFFAB}" srcOrd="0" destOrd="0" presId="urn:microsoft.com/office/officeart/2005/8/layout/bProcess4"/>
    <dgm:cxn modelId="{5F57E683-E1CF-4EA6-95F5-3D2D3E0215D4}" type="presParOf" srcId="{FADC3AF7-B921-4677-ABE6-C9375D51ABDD}" destId="{927135D8-2BE1-4A33-8060-742999FB7B08}" srcOrd="1" destOrd="0" presId="urn:microsoft.com/office/officeart/2005/8/layout/bProcess4"/>
    <dgm:cxn modelId="{4B580BCE-9539-4A20-9731-57FEEFD5EF1E}" type="presParOf" srcId="{D93B4F01-85D1-4C49-83B8-02F9B19644DB}" destId="{BEB77670-1062-4D8A-9174-488471073423}" srcOrd="9" destOrd="0" presId="urn:microsoft.com/office/officeart/2005/8/layout/bProcess4"/>
    <dgm:cxn modelId="{C4038449-295B-48C7-8AC1-BDA997351520}" type="presParOf" srcId="{D93B4F01-85D1-4C49-83B8-02F9B19644DB}" destId="{B9099396-8B4A-4FC4-B45F-4611EE75DDA9}" srcOrd="10" destOrd="0" presId="urn:microsoft.com/office/officeart/2005/8/layout/bProcess4"/>
    <dgm:cxn modelId="{C3C19C99-79A1-4233-BBAC-AF87E1FB40AC}" type="presParOf" srcId="{B9099396-8B4A-4FC4-B45F-4611EE75DDA9}" destId="{E5E2A56B-493C-4292-B48A-E3BA6C2D2FF3}" srcOrd="0" destOrd="0" presId="urn:microsoft.com/office/officeart/2005/8/layout/bProcess4"/>
    <dgm:cxn modelId="{5F534E9C-E1E8-4377-81FE-75AD8F5303E6}" type="presParOf" srcId="{B9099396-8B4A-4FC4-B45F-4611EE75DDA9}" destId="{47E282AD-BA75-493D-BFB6-3D010445150C}" srcOrd="1" destOrd="0" presId="urn:microsoft.com/office/officeart/2005/8/layout/bProcess4"/>
    <dgm:cxn modelId="{879F6C1C-185C-41ED-852B-B0A0E050B77A}" type="presParOf" srcId="{D93B4F01-85D1-4C49-83B8-02F9B19644DB}" destId="{DC8A9718-45BE-4D3A-9272-1CD3E1169E62}" srcOrd="11" destOrd="0" presId="urn:microsoft.com/office/officeart/2005/8/layout/bProcess4"/>
    <dgm:cxn modelId="{7C79F88C-8309-44B6-B4BA-92CA9012B22D}" type="presParOf" srcId="{D93B4F01-85D1-4C49-83B8-02F9B19644DB}" destId="{1EF89991-7EFE-4643-BAB3-6A45543A1558}" srcOrd="12" destOrd="0" presId="urn:microsoft.com/office/officeart/2005/8/layout/bProcess4"/>
    <dgm:cxn modelId="{E4452CA7-2ED2-465F-97DB-1B1F829B1093}" type="presParOf" srcId="{1EF89991-7EFE-4643-BAB3-6A45543A1558}" destId="{2C9DACF6-772A-4886-BA4E-76C802BB821B}" srcOrd="0" destOrd="0" presId="urn:microsoft.com/office/officeart/2005/8/layout/bProcess4"/>
    <dgm:cxn modelId="{8A06C6DB-C6F5-418D-95D9-DDAB06750ED5}" type="presParOf" srcId="{1EF89991-7EFE-4643-BAB3-6A45543A1558}" destId="{F55D4A1F-285D-4D15-8970-A8126E92D9F2}" srcOrd="1" destOrd="0" presId="urn:microsoft.com/office/officeart/2005/8/layout/bProcess4"/>
    <dgm:cxn modelId="{E5D47D76-FFFA-4E60-B691-BFA4820CDA1A}" type="presParOf" srcId="{D93B4F01-85D1-4C49-83B8-02F9B19644DB}" destId="{9E98836B-18BE-4E0E-89AB-08788565396F}" srcOrd="13" destOrd="0" presId="urn:microsoft.com/office/officeart/2005/8/layout/bProcess4"/>
    <dgm:cxn modelId="{A73813EC-CDE6-46FA-971B-2E3F598D48A1}" type="presParOf" srcId="{D93B4F01-85D1-4C49-83B8-02F9B19644DB}" destId="{21FF85B2-9FBE-4C88-A617-9FD51CADCED0}" srcOrd="14" destOrd="0" presId="urn:microsoft.com/office/officeart/2005/8/layout/bProcess4"/>
    <dgm:cxn modelId="{A3673A7A-13BA-421B-B022-C48B82165C4E}" type="presParOf" srcId="{21FF85B2-9FBE-4C88-A617-9FD51CADCED0}" destId="{4F4DDEAE-4691-4174-BC79-3CD51E909635}" srcOrd="0" destOrd="0" presId="urn:microsoft.com/office/officeart/2005/8/layout/bProcess4"/>
    <dgm:cxn modelId="{1494B1C0-9869-48F0-882F-98BAB24D0DCE}" type="presParOf" srcId="{21FF85B2-9FBE-4C88-A617-9FD51CADCED0}" destId="{77547D00-F9EB-4EFE-A4EC-20E6FD2B1658}" srcOrd="1" destOrd="0" presId="urn:microsoft.com/office/officeart/2005/8/layout/bProcess4"/>
    <dgm:cxn modelId="{26B380DA-05CD-45E5-96E9-6BF50639151B}" type="presParOf" srcId="{D93B4F01-85D1-4C49-83B8-02F9B19644DB}" destId="{A89FE5AF-47E6-4230-B0E6-62EBE6FD3613}" srcOrd="15" destOrd="0" presId="urn:microsoft.com/office/officeart/2005/8/layout/bProcess4"/>
    <dgm:cxn modelId="{ABF99268-AD60-4FB8-9B13-526760E48F1D}" type="presParOf" srcId="{D93B4F01-85D1-4C49-83B8-02F9B19644DB}" destId="{81294A88-C5C4-4309-B9B5-3EFECBEA6B00}" srcOrd="16" destOrd="0" presId="urn:microsoft.com/office/officeart/2005/8/layout/bProcess4"/>
    <dgm:cxn modelId="{7FE492CD-A460-4508-949F-FA12AF418E25}" type="presParOf" srcId="{81294A88-C5C4-4309-B9B5-3EFECBEA6B00}" destId="{DD5029FF-F9CD-4CE1-B17A-E74644121FA7}" srcOrd="0" destOrd="0" presId="urn:microsoft.com/office/officeart/2005/8/layout/bProcess4"/>
    <dgm:cxn modelId="{C3519108-A0C9-4F19-BDE4-79B4C6EEAB98}" type="presParOf" srcId="{81294A88-C5C4-4309-B9B5-3EFECBEA6B00}" destId="{F3E1359E-4BD2-4B20-9482-975BBFCBCB84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298E8D-F68A-49F8-9400-4F0897647804}">
      <dsp:nvSpPr>
        <dsp:cNvPr id="0" name=""/>
        <dsp:cNvSpPr/>
      </dsp:nvSpPr>
      <dsp:spPr>
        <a:xfrm>
          <a:off x="0" y="25308"/>
          <a:ext cx="4101011" cy="83250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Send GET requests</a:t>
          </a:r>
        </a:p>
      </dsp:txBody>
      <dsp:txXfrm>
        <a:off x="24383" y="49691"/>
        <a:ext cx="3105269" cy="783740"/>
      </dsp:txXfrm>
    </dsp:sp>
    <dsp:sp modelId="{08424339-6587-4283-8928-DCAF41573570}">
      <dsp:nvSpPr>
        <dsp:cNvPr id="0" name=""/>
        <dsp:cNvSpPr/>
      </dsp:nvSpPr>
      <dsp:spPr>
        <a:xfrm>
          <a:off x="306244" y="948132"/>
          <a:ext cx="4101011" cy="83250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Parse JSON response</a:t>
          </a:r>
        </a:p>
      </dsp:txBody>
      <dsp:txXfrm>
        <a:off x="330627" y="972515"/>
        <a:ext cx="3204872" cy="783740"/>
      </dsp:txXfrm>
    </dsp:sp>
    <dsp:sp modelId="{0D407202-049E-4ACA-AF43-E0B4ECF1F17C}">
      <dsp:nvSpPr>
        <dsp:cNvPr id="0" name=""/>
        <dsp:cNvSpPr/>
      </dsp:nvSpPr>
      <dsp:spPr>
        <a:xfrm>
          <a:off x="612488" y="1896264"/>
          <a:ext cx="4101011" cy="83250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Decode and convert JSON data to </a:t>
          </a:r>
          <a:r>
            <a:rPr lang="en-AU" sz="2200" kern="1200" dirty="0" err="1"/>
            <a:t>Dataframe</a:t>
          </a:r>
          <a:endParaRPr lang="en-AU" sz="2200" kern="1200" dirty="0"/>
        </a:p>
      </dsp:txBody>
      <dsp:txXfrm>
        <a:off x="636871" y="1920647"/>
        <a:ext cx="3204872" cy="783740"/>
      </dsp:txXfrm>
    </dsp:sp>
    <dsp:sp modelId="{E8C90691-FD32-4941-875C-1FD99A666102}">
      <dsp:nvSpPr>
        <dsp:cNvPr id="0" name=""/>
        <dsp:cNvSpPr/>
      </dsp:nvSpPr>
      <dsp:spPr>
        <a:xfrm>
          <a:off x="918733" y="2844396"/>
          <a:ext cx="4101011" cy="83250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Use columns data to call the APIs for flights info</a:t>
          </a:r>
        </a:p>
      </dsp:txBody>
      <dsp:txXfrm>
        <a:off x="943116" y="2868779"/>
        <a:ext cx="3204872" cy="783740"/>
      </dsp:txXfrm>
    </dsp:sp>
    <dsp:sp modelId="{7EBFFD66-04BA-4892-8B1B-B89F631CD9FD}">
      <dsp:nvSpPr>
        <dsp:cNvPr id="0" name=""/>
        <dsp:cNvSpPr/>
      </dsp:nvSpPr>
      <dsp:spPr>
        <a:xfrm>
          <a:off x="1224977" y="3792528"/>
          <a:ext cx="4101011" cy="8325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Combine and convert data to Pandas </a:t>
          </a:r>
          <a:r>
            <a:rPr lang="en-AU" sz="2200" kern="1200" dirty="0" err="1"/>
            <a:t>Dataframe</a:t>
          </a:r>
          <a:endParaRPr lang="en-AU" sz="2200" kern="1200" dirty="0"/>
        </a:p>
      </dsp:txBody>
      <dsp:txXfrm>
        <a:off x="1249360" y="3816911"/>
        <a:ext cx="3204872" cy="783740"/>
      </dsp:txXfrm>
    </dsp:sp>
    <dsp:sp modelId="{51AB1A5B-0A40-4E13-9FD4-38FA46007E35}">
      <dsp:nvSpPr>
        <dsp:cNvPr id="0" name=""/>
        <dsp:cNvSpPr/>
      </dsp:nvSpPr>
      <dsp:spPr>
        <a:xfrm>
          <a:off x="3559882" y="608192"/>
          <a:ext cx="541129" cy="54112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2400" kern="1200"/>
        </a:p>
      </dsp:txBody>
      <dsp:txXfrm>
        <a:off x="3681636" y="608192"/>
        <a:ext cx="297621" cy="407200"/>
      </dsp:txXfrm>
    </dsp:sp>
    <dsp:sp modelId="{287F20F0-444D-4951-9455-A2FB098E50A3}">
      <dsp:nvSpPr>
        <dsp:cNvPr id="0" name=""/>
        <dsp:cNvSpPr/>
      </dsp:nvSpPr>
      <dsp:spPr>
        <a:xfrm>
          <a:off x="3866126" y="1556324"/>
          <a:ext cx="541129" cy="54112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2400" kern="1200"/>
        </a:p>
      </dsp:txBody>
      <dsp:txXfrm>
        <a:off x="3987880" y="1556324"/>
        <a:ext cx="297621" cy="407200"/>
      </dsp:txXfrm>
    </dsp:sp>
    <dsp:sp modelId="{B7876CCD-950C-46CA-BBA2-333C3C0FE861}">
      <dsp:nvSpPr>
        <dsp:cNvPr id="0" name=""/>
        <dsp:cNvSpPr/>
      </dsp:nvSpPr>
      <dsp:spPr>
        <a:xfrm>
          <a:off x="4172371" y="2490581"/>
          <a:ext cx="541129" cy="54112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2400" kern="1200"/>
        </a:p>
      </dsp:txBody>
      <dsp:txXfrm>
        <a:off x="4294125" y="2490581"/>
        <a:ext cx="297621" cy="407200"/>
      </dsp:txXfrm>
    </dsp:sp>
    <dsp:sp modelId="{200A0A20-D4A4-4B5D-9560-8D049C3A47FD}">
      <dsp:nvSpPr>
        <dsp:cNvPr id="0" name=""/>
        <dsp:cNvSpPr/>
      </dsp:nvSpPr>
      <dsp:spPr>
        <a:xfrm>
          <a:off x="4478615" y="3447963"/>
          <a:ext cx="541129" cy="54112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2400" kern="1200"/>
        </a:p>
      </dsp:txBody>
      <dsp:txXfrm>
        <a:off x="4600369" y="3447963"/>
        <a:ext cx="297621" cy="4072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DE18E2-74CA-4C95-8F33-E50A1E393780}">
      <dsp:nvSpPr>
        <dsp:cNvPr id="0" name=""/>
        <dsp:cNvSpPr/>
      </dsp:nvSpPr>
      <dsp:spPr>
        <a:xfrm>
          <a:off x="2324190" y="552132"/>
          <a:ext cx="4273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7347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>
        <a:off x="2526415" y="595562"/>
        <a:ext cx="22897" cy="4579"/>
      </dsp:txXfrm>
    </dsp:sp>
    <dsp:sp modelId="{847DD088-6E1E-4172-ADB7-6A618E93BC74}">
      <dsp:nvSpPr>
        <dsp:cNvPr id="0" name=""/>
        <dsp:cNvSpPr/>
      </dsp:nvSpPr>
      <dsp:spPr>
        <a:xfrm>
          <a:off x="334914" y="529"/>
          <a:ext cx="1991075" cy="1194645"/>
        </a:xfrm>
        <a:prstGeom prst="rect">
          <a:avLst/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 dirty="0"/>
            <a:t>Send GET request</a:t>
          </a:r>
        </a:p>
      </dsp:txBody>
      <dsp:txXfrm>
        <a:off x="334914" y="529"/>
        <a:ext cx="1991075" cy="1194645"/>
      </dsp:txXfrm>
    </dsp:sp>
    <dsp:sp modelId="{1F455A3F-1A27-4C88-B493-214148552EE8}">
      <dsp:nvSpPr>
        <dsp:cNvPr id="0" name=""/>
        <dsp:cNvSpPr/>
      </dsp:nvSpPr>
      <dsp:spPr>
        <a:xfrm>
          <a:off x="1330452" y="1193374"/>
          <a:ext cx="2449023" cy="427347"/>
        </a:xfrm>
        <a:custGeom>
          <a:avLst/>
          <a:gdLst/>
          <a:ahLst/>
          <a:cxnLst/>
          <a:rect l="0" t="0" r="0" b="0"/>
          <a:pathLst>
            <a:path>
              <a:moveTo>
                <a:pt x="2449023" y="0"/>
              </a:moveTo>
              <a:lnTo>
                <a:pt x="2449023" y="230773"/>
              </a:lnTo>
              <a:lnTo>
                <a:pt x="0" y="230773"/>
              </a:lnTo>
              <a:lnTo>
                <a:pt x="0" y="427347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>
        <a:off x="2492677" y="1404758"/>
        <a:ext cx="124573" cy="4579"/>
      </dsp:txXfrm>
    </dsp:sp>
    <dsp:sp modelId="{262A1B10-04E7-4B18-AFD9-66F589425946}">
      <dsp:nvSpPr>
        <dsp:cNvPr id="0" name=""/>
        <dsp:cNvSpPr/>
      </dsp:nvSpPr>
      <dsp:spPr>
        <a:xfrm>
          <a:off x="2783938" y="529"/>
          <a:ext cx="1991075" cy="1194645"/>
        </a:xfrm>
        <a:prstGeom prst="rect">
          <a:avLst/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 dirty="0"/>
            <a:t>Create </a:t>
          </a:r>
          <a:r>
            <a:rPr lang="en-AU" sz="1700" kern="1200" dirty="0" err="1"/>
            <a:t>BeautifulSoup</a:t>
          </a:r>
          <a:r>
            <a:rPr lang="en-AU" sz="1700" kern="1200" dirty="0"/>
            <a:t> object from HTML response</a:t>
          </a:r>
        </a:p>
      </dsp:txBody>
      <dsp:txXfrm>
        <a:off x="2783938" y="529"/>
        <a:ext cx="1991075" cy="1194645"/>
      </dsp:txXfrm>
    </dsp:sp>
    <dsp:sp modelId="{89BBE65D-CF04-4D49-B07E-C1A8C5046D4D}">
      <dsp:nvSpPr>
        <dsp:cNvPr id="0" name=""/>
        <dsp:cNvSpPr/>
      </dsp:nvSpPr>
      <dsp:spPr>
        <a:xfrm>
          <a:off x="2324190" y="2204725"/>
          <a:ext cx="4273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7347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>
        <a:off x="2526415" y="2248155"/>
        <a:ext cx="22897" cy="4579"/>
      </dsp:txXfrm>
    </dsp:sp>
    <dsp:sp modelId="{5E9ACAD2-A0FB-43F0-A95D-F9F813B45D1A}">
      <dsp:nvSpPr>
        <dsp:cNvPr id="0" name=""/>
        <dsp:cNvSpPr/>
      </dsp:nvSpPr>
      <dsp:spPr>
        <a:xfrm>
          <a:off x="334914" y="1653122"/>
          <a:ext cx="1991075" cy="1194645"/>
        </a:xfrm>
        <a:prstGeom prst="rect">
          <a:avLst/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 dirty="0"/>
            <a:t>Extract table and columns name using </a:t>
          </a:r>
          <a:r>
            <a:rPr lang="en-AU" sz="1700" kern="1200" dirty="0" err="1"/>
            <a:t>BeautifulSoup</a:t>
          </a:r>
          <a:endParaRPr lang="en-AU" sz="1700" kern="1200" dirty="0"/>
        </a:p>
      </dsp:txBody>
      <dsp:txXfrm>
        <a:off x="334914" y="1653122"/>
        <a:ext cx="1991075" cy="1194645"/>
      </dsp:txXfrm>
    </dsp:sp>
    <dsp:sp modelId="{0BA50600-1778-4BCC-9FA9-308EC125EF9B}">
      <dsp:nvSpPr>
        <dsp:cNvPr id="0" name=""/>
        <dsp:cNvSpPr/>
      </dsp:nvSpPr>
      <dsp:spPr>
        <a:xfrm>
          <a:off x="1330452" y="2845967"/>
          <a:ext cx="2449023" cy="427347"/>
        </a:xfrm>
        <a:custGeom>
          <a:avLst/>
          <a:gdLst/>
          <a:ahLst/>
          <a:cxnLst/>
          <a:rect l="0" t="0" r="0" b="0"/>
          <a:pathLst>
            <a:path>
              <a:moveTo>
                <a:pt x="2449023" y="0"/>
              </a:moveTo>
              <a:lnTo>
                <a:pt x="2449023" y="230773"/>
              </a:lnTo>
              <a:lnTo>
                <a:pt x="0" y="230773"/>
              </a:lnTo>
              <a:lnTo>
                <a:pt x="0" y="427347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>
        <a:off x="2492677" y="3057351"/>
        <a:ext cx="124573" cy="4579"/>
      </dsp:txXfrm>
    </dsp:sp>
    <dsp:sp modelId="{8B4FF688-9A02-4D2D-9635-D9315661B8AF}">
      <dsp:nvSpPr>
        <dsp:cNvPr id="0" name=""/>
        <dsp:cNvSpPr/>
      </dsp:nvSpPr>
      <dsp:spPr>
        <a:xfrm>
          <a:off x="2783938" y="1653122"/>
          <a:ext cx="1991075" cy="1194645"/>
        </a:xfrm>
        <a:prstGeom prst="rect">
          <a:avLst/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 dirty="0"/>
            <a:t>Parse HTML table for launch record</a:t>
          </a:r>
        </a:p>
      </dsp:txBody>
      <dsp:txXfrm>
        <a:off x="2783938" y="1653122"/>
        <a:ext cx="1991075" cy="1194645"/>
      </dsp:txXfrm>
    </dsp:sp>
    <dsp:sp modelId="{FAF26F42-C68C-4D8B-9B17-F973239F622D}">
      <dsp:nvSpPr>
        <dsp:cNvPr id="0" name=""/>
        <dsp:cNvSpPr/>
      </dsp:nvSpPr>
      <dsp:spPr>
        <a:xfrm>
          <a:off x="334914" y="3305715"/>
          <a:ext cx="1991075" cy="1194645"/>
        </a:xfrm>
        <a:prstGeom prst="rect">
          <a:avLst/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 dirty="0"/>
            <a:t>Convert data to Pandas </a:t>
          </a:r>
          <a:r>
            <a:rPr lang="en-AU" sz="1700" kern="1200" dirty="0" err="1"/>
            <a:t>Dataframe</a:t>
          </a:r>
          <a:endParaRPr lang="en-AU" sz="1700" kern="1200" dirty="0"/>
        </a:p>
      </dsp:txBody>
      <dsp:txXfrm>
        <a:off x="334914" y="3305715"/>
        <a:ext cx="1991075" cy="11946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04515A-3979-4C29-84AB-DFEF252CF22C}">
      <dsp:nvSpPr>
        <dsp:cNvPr id="0" name=""/>
        <dsp:cNvSpPr/>
      </dsp:nvSpPr>
      <dsp:spPr>
        <a:xfrm rot="5400000">
          <a:off x="-337211" y="1088983"/>
          <a:ext cx="1493304" cy="18037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162CB9-53D1-47E1-BFA1-A8AF5B4E9BE3}">
      <dsp:nvSpPr>
        <dsp:cNvPr id="0" name=""/>
        <dsp:cNvSpPr/>
      </dsp:nvSpPr>
      <dsp:spPr>
        <a:xfrm>
          <a:off x="3692" y="132087"/>
          <a:ext cx="2004174" cy="12025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500" kern="1200" dirty="0">
              <a:solidFill>
                <a:prstClr val="white"/>
              </a:solidFill>
              <a:latin typeface="Arial" panose="020B0604020202020204" pitchFamily="34" charset="0"/>
              <a:ea typeface="+mn-ea"/>
              <a:cs typeface="+mn-cs"/>
            </a:rPr>
            <a:t>Filter Dataset to only include data of interest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500" kern="1200" dirty="0">
              <a:solidFill>
                <a:prstClr val="white"/>
              </a:solidFill>
              <a:latin typeface="Arial" panose="020B0604020202020204" pitchFamily="34" charset="0"/>
              <a:ea typeface="+mn-ea"/>
              <a:cs typeface="+mn-cs"/>
            </a:rPr>
            <a:t>(Falcon 9 launches) </a:t>
          </a:r>
          <a:endParaRPr lang="en-AU" sz="1500" kern="1200" dirty="0">
            <a:solidFill>
              <a:prstClr val="white"/>
            </a:solidFill>
            <a:latin typeface="Arial" panose="020B0604020202020204" pitchFamily="34" charset="0"/>
            <a:ea typeface="+mn-ea"/>
            <a:cs typeface="+mn-cs"/>
          </a:endParaRPr>
        </a:p>
      </dsp:txBody>
      <dsp:txXfrm>
        <a:off x="38912" y="167307"/>
        <a:ext cx="1933734" cy="1132064"/>
      </dsp:txXfrm>
    </dsp:sp>
    <dsp:sp modelId="{9746D226-6BCC-4DF4-B89B-4F3CB2805FCD}">
      <dsp:nvSpPr>
        <dsp:cNvPr id="0" name=""/>
        <dsp:cNvSpPr/>
      </dsp:nvSpPr>
      <dsp:spPr>
        <a:xfrm rot="5400000">
          <a:off x="-337211" y="2592114"/>
          <a:ext cx="1493304" cy="18037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04B4F4-F2AC-4E2A-837F-A2B03589CAA7}">
      <dsp:nvSpPr>
        <dsp:cNvPr id="0" name=""/>
        <dsp:cNvSpPr/>
      </dsp:nvSpPr>
      <dsp:spPr>
        <a:xfrm>
          <a:off x="3692" y="1635218"/>
          <a:ext cx="2004174" cy="12025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 dirty="0">
              <a:latin typeface="Arial" panose="020B0604020202020204" pitchFamily="34" charset="0"/>
              <a:cs typeface="Arial" panose="020B0604020202020204" pitchFamily="34" charset="0"/>
            </a:rPr>
            <a:t>Understand Dataset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 dirty="0">
              <a:latin typeface="Arial" panose="020B0604020202020204" pitchFamily="34" charset="0"/>
              <a:cs typeface="Arial" panose="020B0604020202020204" pitchFamily="34" charset="0"/>
            </a:rPr>
            <a:t>(column type, missing values)</a:t>
          </a:r>
        </a:p>
      </dsp:txBody>
      <dsp:txXfrm>
        <a:off x="38912" y="1670438"/>
        <a:ext cx="1933734" cy="1132064"/>
      </dsp:txXfrm>
    </dsp:sp>
    <dsp:sp modelId="{8AFE3855-8CD7-498F-9517-6787ED8AD7BA}">
      <dsp:nvSpPr>
        <dsp:cNvPr id="0" name=""/>
        <dsp:cNvSpPr/>
      </dsp:nvSpPr>
      <dsp:spPr>
        <a:xfrm>
          <a:off x="414353" y="3343679"/>
          <a:ext cx="2655725" cy="18037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275116-62A8-42A4-A9E0-43B7069F0201}">
      <dsp:nvSpPr>
        <dsp:cNvPr id="0" name=""/>
        <dsp:cNvSpPr/>
      </dsp:nvSpPr>
      <dsp:spPr>
        <a:xfrm>
          <a:off x="3692" y="3138348"/>
          <a:ext cx="2004174" cy="12025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500" kern="1200" dirty="0">
              <a:latin typeface="+mn-lt"/>
            </a:rPr>
            <a:t>Replace missing values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500" kern="1200" dirty="0">
              <a:latin typeface="+mn-lt"/>
            </a:rPr>
            <a:t>(Landing Pad)</a:t>
          </a:r>
          <a:endParaRPr lang="en-AU" sz="1500" kern="1200" dirty="0">
            <a:latin typeface="+mn-lt"/>
          </a:endParaRPr>
        </a:p>
      </dsp:txBody>
      <dsp:txXfrm>
        <a:off x="38912" y="3173568"/>
        <a:ext cx="1933734" cy="1132064"/>
      </dsp:txXfrm>
    </dsp:sp>
    <dsp:sp modelId="{03342CDB-D2C5-4F85-9BC1-8B62893E86B1}">
      <dsp:nvSpPr>
        <dsp:cNvPr id="0" name=""/>
        <dsp:cNvSpPr/>
      </dsp:nvSpPr>
      <dsp:spPr>
        <a:xfrm rot="16200000">
          <a:off x="2328340" y="2592114"/>
          <a:ext cx="1493304" cy="18037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87FE22-69F3-4E25-A26E-0EF1BB26706C}">
      <dsp:nvSpPr>
        <dsp:cNvPr id="0" name=""/>
        <dsp:cNvSpPr/>
      </dsp:nvSpPr>
      <dsp:spPr>
        <a:xfrm>
          <a:off x="2669244" y="3138348"/>
          <a:ext cx="2004174" cy="12025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 dirty="0">
              <a:latin typeface="Arial" panose="020B0604020202020204" pitchFamily="34" charset="0"/>
              <a:cs typeface="Arial" panose="020B0604020202020204" pitchFamily="34" charset="0"/>
            </a:rPr>
            <a:t>Explore independent variables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 dirty="0">
              <a:latin typeface="Arial" panose="020B0604020202020204" pitchFamily="34" charset="0"/>
              <a:cs typeface="Arial" panose="020B0604020202020204" pitchFamily="34" charset="0"/>
            </a:rPr>
            <a:t>(launch sites, orbits, occurrence of mission)</a:t>
          </a:r>
        </a:p>
      </dsp:txBody>
      <dsp:txXfrm>
        <a:off x="2704464" y="3173568"/>
        <a:ext cx="1933734" cy="1132064"/>
      </dsp:txXfrm>
    </dsp:sp>
    <dsp:sp modelId="{BEB77670-1062-4D8A-9174-488471073423}">
      <dsp:nvSpPr>
        <dsp:cNvPr id="0" name=""/>
        <dsp:cNvSpPr/>
      </dsp:nvSpPr>
      <dsp:spPr>
        <a:xfrm rot="16200000">
          <a:off x="2328340" y="1088983"/>
          <a:ext cx="1493304" cy="18037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7135D8-2BE1-4A33-8060-742999FB7B08}">
      <dsp:nvSpPr>
        <dsp:cNvPr id="0" name=""/>
        <dsp:cNvSpPr/>
      </dsp:nvSpPr>
      <dsp:spPr>
        <a:xfrm>
          <a:off x="2669244" y="1635218"/>
          <a:ext cx="2004174" cy="12025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500" kern="1200" dirty="0">
              <a:latin typeface="+mn-lt"/>
            </a:rPr>
            <a:t>Create dummy variables to categorical columns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500" kern="1200" dirty="0">
              <a:latin typeface="+mn-lt"/>
            </a:rPr>
            <a:t>(Orbits, Launch site, Landing pad, Serial)</a:t>
          </a:r>
          <a:endParaRPr lang="en-AU" sz="1500" kern="1200" dirty="0">
            <a:latin typeface="+mn-lt"/>
          </a:endParaRPr>
        </a:p>
      </dsp:txBody>
      <dsp:txXfrm>
        <a:off x="2704464" y="1670438"/>
        <a:ext cx="1933734" cy="1132064"/>
      </dsp:txXfrm>
    </dsp:sp>
    <dsp:sp modelId="{DC8A9718-45BE-4D3A-9272-1CD3E1169E62}">
      <dsp:nvSpPr>
        <dsp:cNvPr id="0" name=""/>
        <dsp:cNvSpPr/>
      </dsp:nvSpPr>
      <dsp:spPr>
        <a:xfrm>
          <a:off x="3079905" y="337418"/>
          <a:ext cx="2655725" cy="18037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E282AD-BA75-493D-BFB6-3D010445150C}">
      <dsp:nvSpPr>
        <dsp:cNvPr id="0" name=""/>
        <dsp:cNvSpPr/>
      </dsp:nvSpPr>
      <dsp:spPr>
        <a:xfrm>
          <a:off x="2669244" y="132087"/>
          <a:ext cx="2004174" cy="12025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500" kern="1200" dirty="0"/>
            <a:t>Cast all numeric columns to Float 64</a:t>
          </a:r>
          <a:endParaRPr lang="en-AU" sz="1500" kern="1200" dirty="0"/>
        </a:p>
      </dsp:txBody>
      <dsp:txXfrm>
        <a:off x="2704464" y="167307"/>
        <a:ext cx="1933734" cy="1132064"/>
      </dsp:txXfrm>
    </dsp:sp>
    <dsp:sp modelId="{9E98836B-18BE-4E0E-89AB-08788565396F}">
      <dsp:nvSpPr>
        <dsp:cNvPr id="0" name=""/>
        <dsp:cNvSpPr/>
      </dsp:nvSpPr>
      <dsp:spPr>
        <a:xfrm rot="5400000">
          <a:off x="4993891" y="1088983"/>
          <a:ext cx="1493304" cy="18037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5D4A1F-285D-4D15-8970-A8126E92D9F2}">
      <dsp:nvSpPr>
        <dsp:cNvPr id="0" name=""/>
        <dsp:cNvSpPr/>
      </dsp:nvSpPr>
      <dsp:spPr>
        <a:xfrm>
          <a:off x="5334796" y="132087"/>
          <a:ext cx="2004174" cy="12025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 dirty="0">
              <a:latin typeface="Arial" panose="020B0604020202020204" pitchFamily="34" charset="0"/>
              <a:cs typeface="Arial" panose="020B0604020202020204" pitchFamily="34" charset="0"/>
            </a:rPr>
            <a:t>Explore</a:t>
          </a:r>
          <a:r>
            <a:rPr lang="vi-VN" sz="1500" kern="1200" dirty="0">
              <a:latin typeface="Arial" panose="020B0604020202020204" pitchFamily="34" charset="0"/>
              <a:cs typeface="Arial" panose="020B0604020202020204" pitchFamily="34" charset="0"/>
            </a:rPr>
            <a:t> and prepare </a:t>
          </a:r>
          <a:r>
            <a:rPr lang="en-AU" sz="1500" kern="1200" dirty="0">
              <a:latin typeface="Arial" panose="020B0604020202020204" pitchFamily="34" charset="0"/>
              <a:cs typeface="Arial" panose="020B0604020202020204" pitchFamily="34" charset="0"/>
            </a:rPr>
            <a:t>dependent variable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500" kern="1200" dirty="0">
              <a:latin typeface="Arial" panose="020B0604020202020204" pitchFamily="34" charset="0"/>
              <a:cs typeface="Arial" panose="020B0604020202020204" pitchFamily="34" charset="0"/>
            </a:rPr>
            <a:t>(Landing Outcome)</a:t>
          </a:r>
          <a:endParaRPr lang="en-AU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370016" y="167307"/>
        <a:ext cx="1933734" cy="1132064"/>
      </dsp:txXfrm>
    </dsp:sp>
    <dsp:sp modelId="{A89FE5AF-47E6-4230-B0E6-62EBE6FD3613}">
      <dsp:nvSpPr>
        <dsp:cNvPr id="0" name=""/>
        <dsp:cNvSpPr/>
      </dsp:nvSpPr>
      <dsp:spPr>
        <a:xfrm rot="5400000">
          <a:off x="4993891" y="2592114"/>
          <a:ext cx="1493304" cy="18037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547D00-F9EB-4EFE-A4EC-20E6FD2B1658}">
      <dsp:nvSpPr>
        <dsp:cNvPr id="0" name=""/>
        <dsp:cNvSpPr/>
      </dsp:nvSpPr>
      <dsp:spPr>
        <a:xfrm>
          <a:off x="5334796" y="1635218"/>
          <a:ext cx="2004174" cy="12025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500" kern="1200" dirty="0"/>
            <a:t>Create categorical dependent variable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500" kern="1200" dirty="0"/>
            <a:t>(Landing class)</a:t>
          </a:r>
          <a:endParaRPr lang="en-AU" sz="1500" kern="1200" dirty="0"/>
        </a:p>
      </dsp:txBody>
      <dsp:txXfrm>
        <a:off x="5370016" y="1670438"/>
        <a:ext cx="1933734" cy="1132064"/>
      </dsp:txXfrm>
    </dsp:sp>
    <dsp:sp modelId="{F3E1359E-4BD2-4B20-9482-975BBFCBCB84}">
      <dsp:nvSpPr>
        <dsp:cNvPr id="0" name=""/>
        <dsp:cNvSpPr/>
      </dsp:nvSpPr>
      <dsp:spPr>
        <a:xfrm>
          <a:off x="5334796" y="3138348"/>
          <a:ext cx="2004174" cy="12025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500" kern="1200" dirty="0">
              <a:latin typeface="Arial" panose="020B0604020202020204" pitchFamily="34" charset="0"/>
              <a:cs typeface="Arial" panose="020B0604020202020204" pitchFamily="34" charset="0"/>
            </a:rPr>
            <a:t>Export Data to CSV file for further exploratory tasks</a:t>
          </a:r>
          <a:endParaRPr lang="en-AU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370016" y="3173568"/>
        <a:ext cx="1933734" cy="11320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3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670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38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Hoang Duc Mai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Sep 20</a:t>
            </a:r>
            <a:r>
              <a:rPr lang="en-US" baseline="30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th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, 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19AFD2-45A1-B2D7-FA5B-5959E2E26BC6}"/>
              </a:ext>
            </a:extLst>
          </p:cNvPr>
          <p:cNvSpPr txBox="1"/>
          <p:nvPr/>
        </p:nvSpPr>
        <p:spPr>
          <a:xfrm>
            <a:off x="770011" y="5780880"/>
            <a:ext cx="7460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https://github.com/HoangDucMai/IBM-Data-Science---Capstone-project/blob/main/labs_jupyter_spacex_Data_wrangling%20-%20DMA.ipynb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A6FF33F-A8A0-46FD-6ABF-7C850F4D69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6481922"/>
              </p:ext>
            </p:extLst>
          </p:nvPr>
        </p:nvGraphicFramePr>
        <p:xfrm>
          <a:off x="752020" y="1307939"/>
          <a:ext cx="7342663" cy="4472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Picture 191">
            <a:extLst>
              <a:ext uri="{FF2B5EF4-FFF2-40B4-BE49-F238E27FC236}">
                <a16:creationId xmlns:a16="http://schemas.microsoft.com/office/drawing/2014/main" id="{3367E924-FC03-6ABE-A062-6122AE11AF99}"/>
              </a:ext>
            </a:extLst>
          </p:cNvPr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14772" y="0"/>
            <a:ext cx="3477227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296365"/>
            <a:ext cx="6313696" cy="414373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vi-VN" sz="2000" b="0" i="0" spc="0" baseline="0" dirty="0">
                <a:latin typeface="Arial" panose="020B0604020202020204" pitchFamily="34" charset="0"/>
                <a:cs typeface="Arial" panose="020B0604020202020204" pitchFamily="34" charset="0"/>
              </a:rPr>
              <a:t>Identify trends or patterns between launch features</a:t>
            </a:r>
          </a:p>
          <a:p>
            <a:pPr marL="0"/>
            <a:r>
              <a:rPr lang="vi-VN" sz="2000" b="0" i="0" spc="0" baseline="0" dirty="0">
                <a:latin typeface="Arial" panose="020B0604020202020204" pitchFamily="34" charset="0"/>
                <a:cs typeface="Arial" panose="020B0604020202020204" pitchFamily="34" charset="0"/>
              </a:rPr>
              <a:t>Flight Number vs Payload Mass</a:t>
            </a:r>
          </a:p>
          <a:p>
            <a:pPr marL="0"/>
            <a:r>
              <a:rPr lang="en-US" sz="2000" b="0" i="0" spc="0" baseline="0" dirty="0">
                <a:latin typeface="Arial" panose="020B0604020202020204" pitchFamily="34" charset="0"/>
                <a:cs typeface="Arial" panose="020B0604020202020204" pitchFamily="34" charset="0"/>
              </a:rPr>
              <a:t>Flight</a:t>
            </a:r>
            <a:r>
              <a:rPr lang="en-US" sz="2000" b="0" i="0" spc="-19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spc="0" baseline="0" dirty="0"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en-US" sz="2000" b="0" i="0" spc="-13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spc="0" baseline="0" dirty="0"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r>
              <a:rPr lang="en-US" sz="2000" b="0" i="0" spc="-43" baseline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000" b="0" i="0" spc="0" baseline="0" dirty="0">
                <a:latin typeface="Arial" panose="020B0604020202020204" pitchFamily="34" charset="0"/>
                <a:cs typeface="Arial" panose="020B0604020202020204" pitchFamily="34" charset="0"/>
              </a:rPr>
              <a:t> Launch</a:t>
            </a:r>
            <a:r>
              <a:rPr lang="en-US" sz="2000" b="0" i="0" spc="-17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spc="0" baseline="0" dirty="0">
                <a:latin typeface="Arial" panose="020B0604020202020204" pitchFamily="34" charset="0"/>
                <a:cs typeface="Arial" panose="020B0604020202020204" pitchFamily="34" charset="0"/>
              </a:rPr>
              <a:t>Site </a:t>
            </a:r>
            <a:endParaRPr lang="vi-VN" sz="2000" b="0" i="0" spc="0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/>
            <a:r>
              <a:rPr lang="en-US" sz="2000" b="0" i="0" spc="-83" baseline="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="0" i="0" spc="0" baseline="0" dirty="0">
                <a:latin typeface="Arial" panose="020B0604020202020204" pitchFamily="34" charset="0"/>
                <a:cs typeface="Arial" panose="020B0604020202020204" pitchFamily="34" charset="0"/>
              </a:rPr>
              <a:t>ayload Mass (kg) vs</a:t>
            </a:r>
            <a:r>
              <a:rPr lang="en-US" sz="2000" b="0" i="0" spc="-44" baseline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000" b="0" i="0" spc="0" baseline="0" dirty="0">
                <a:latin typeface="Arial" panose="020B0604020202020204" pitchFamily="34" charset="0"/>
                <a:cs typeface="Arial" panose="020B0604020202020204" pitchFamily="34" charset="0"/>
              </a:rPr>
              <a:t> Launch</a:t>
            </a:r>
            <a:r>
              <a:rPr lang="en-US" sz="2000" b="0" i="0" spc="-3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spc="0" baseline="0" dirty="0">
                <a:latin typeface="Arial" panose="020B0604020202020204" pitchFamily="34" charset="0"/>
                <a:cs typeface="Arial" panose="020B0604020202020204" pitchFamily="34" charset="0"/>
              </a:rPr>
              <a:t>Site</a:t>
            </a:r>
          </a:p>
          <a:p>
            <a:r>
              <a:rPr lang="vi-VN" sz="2000" b="0" i="0" spc="0" baseline="0" dirty="0">
                <a:latin typeface="Arial" panose="020B0604020202020204" pitchFamily="34" charset="0"/>
                <a:cs typeface="Arial" panose="020B0604020202020204" pitchFamily="34" charset="0"/>
              </a:rPr>
              <a:t>Success 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  <a:r>
              <a:rPr lang="vi-VN" sz="2000" b="0" i="0" spc="0" baseline="0" dirty="0">
                <a:latin typeface="Arial" panose="020B0604020202020204" pitchFamily="34" charset="0"/>
                <a:cs typeface="Arial" panose="020B0604020202020204" pitchFamily="34" charset="0"/>
              </a:rPr>
              <a:t> of each orbit type</a:t>
            </a:r>
          </a:p>
          <a:p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Flight number vs Orbit type</a:t>
            </a:r>
          </a:p>
          <a:p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Payload Mass vs Orbit type</a:t>
            </a:r>
          </a:p>
          <a:p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Launch Success trend</a:t>
            </a:r>
          </a:p>
          <a:p>
            <a:pPr marL="0" indent="0">
              <a:buNone/>
            </a:pPr>
            <a:endParaRPr lang="vi-V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Identify factors influence dependent variable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2FACF0-9FD2-1403-29E4-B8285EF7865F}"/>
              </a:ext>
            </a:extLst>
          </p:cNvPr>
          <p:cNvSpPr txBox="1"/>
          <p:nvPr/>
        </p:nvSpPr>
        <p:spPr>
          <a:xfrm>
            <a:off x="770011" y="5561635"/>
            <a:ext cx="7460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https://github.com/HoangDucMai/IBM-Data-Science---Capstone-project/blob/main/edadataviz%20-%20DMA.ipynb</a:t>
            </a:r>
          </a:p>
        </p:txBody>
      </p:sp>
      <p:pic>
        <p:nvPicPr>
          <p:cNvPr id="6" name="Picture 230">
            <a:extLst>
              <a:ext uri="{FF2B5EF4-FFF2-40B4-BE49-F238E27FC236}">
                <a16:creationId xmlns:a16="http://schemas.microsoft.com/office/drawing/2014/main" id="{85F303B2-95D9-DF02-41C6-A6682930C5C8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76692" y="0"/>
            <a:ext cx="4115307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04709"/>
            <a:ext cx="6950303" cy="400484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Name of unique launch sites</a:t>
            </a:r>
          </a:p>
          <a:p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Payload Mass by booster type</a:t>
            </a:r>
          </a:p>
          <a:p>
            <a:pPr lvl="1"/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</a:rPr>
              <a:t>Booster launch by NASA (CRS)</a:t>
            </a:r>
          </a:p>
          <a:p>
            <a:pPr lvl="1"/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</a:rPr>
              <a:t>Booster version F9 v1.1</a:t>
            </a:r>
          </a:p>
          <a:p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Date of first successful landing</a:t>
            </a:r>
          </a:p>
          <a:p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Booster</a:t>
            </a: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 which have success in drone ship and have payload mass in range of 4000 – 6000kg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Total number of successful and failure outcomes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Booster carried the maximum payload mass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Count of landing outcomes for a certain period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4DC91E-7D90-EEE2-4F8E-A367BD15F9AB}"/>
              </a:ext>
            </a:extLst>
          </p:cNvPr>
          <p:cNvSpPr txBox="1"/>
          <p:nvPr/>
        </p:nvSpPr>
        <p:spPr>
          <a:xfrm>
            <a:off x="770011" y="5561635"/>
            <a:ext cx="7460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https://github.com/HoangDucMai/IBM-Data-Science---Capstone-project/blob/main/jupyter_labs_eda_sql_coursera_sqllite%20-%20DMA.ipynb</a:t>
            </a:r>
          </a:p>
        </p:txBody>
      </p:sp>
      <p:pic>
        <p:nvPicPr>
          <p:cNvPr id="6" name="Picture 178">
            <a:extLst>
              <a:ext uri="{FF2B5EF4-FFF2-40B4-BE49-F238E27FC236}">
                <a16:creationId xmlns:a16="http://schemas.microsoft.com/office/drawing/2014/main" id="{F74B1A16-DC81-BB9D-57E4-7A85BEB709E8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30859" y="0"/>
            <a:ext cx="396114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261641"/>
            <a:ext cx="6504465" cy="49647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map was prepared to provide information on: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Location of NASA – blue circle with marker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– orange circles with markers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record with color-labeled marker for success / failure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Distance from a launch site (CCAFS SLC-40) to the nearest populated area/highway/railway or coastline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7170222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274">
            <a:extLst>
              <a:ext uri="{FF2B5EF4-FFF2-40B4-BE49-F238E27FC236}">
                <a16:creationId xmlns:a16="http://schemas.microsoft.com/office/drawing/2014/main" id="{B4C21D06-BBFD-A54B-F84A-8996E385084B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87473" y="0"/>
            <a:ext cx="3904526" cy="6858000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11CA5A-DD2B-AC05-CC79-353F52D74649}"/>
              </a:ext>
            </a:extLst>
          </p:cNvPr>
          <p:cNvSpPr txBox="1"/>
          <p:nvPr/>
        </p:nvSpPr>
        <p:spPr>
          <a:xfrm>
            <a:off x="770011" y="5561635"/>
            <a:ext cx="7460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https://github.com/HoangDucMai/IBM-Data-Science---Capstone-project/blob/main/lab_jupyter_launch_site_location%20-%20DMA.ipynb</a:t>
            </a: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00537"/>
            <a:ext cx="6498891" cy="41610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/>
              <a:t>The dashboard providing overview on success rate for payload and launch site was developed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the following items: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drop-down menu for selection of a specific launch site or all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pie chart visualizing launch success rate for the selected launch site option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range slider to select payload up to 10,000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scatter plot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visualising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selected payload range for the nominated launch site option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6985027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375A8E-794C-31BF-9307-9D080CDABF33}"/>
              </a:ext>
            </a:extLst>
          </p:cNvPr>
          <p:cNvSpPr txBox="1"/>
          <p:nvPr/>
        </p:nvSpPr>
        <p:spPr>
          <a:xfrm>
            <a:off x="770011" y="5561635"/>
            <a:ext cx="6406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https://github.com/HoangDucMai/IBM-Data-Science---Capstone-project/blob/main/spacex_dash_app%20-%20DMA.py</a:t>
            </a:r>
          </a:p>
        </p:txBody>
      </p:sp>
      <p:pic>
        <p:nvPicPr>
          <p:cNvPr id="6" name="Picture 259">
            <a:extLst>
              <a:ext uri="{FF2B5EF4-FFF2-40B4-BE49-F238E27FC236}">
                <a16:creationId xmlns:a16="http://schemas.microsoft.com/office/drawing/2014/main" id="{0235DB1E-5E24-0AE6-0CCE-C27115C37BE7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76692" y="0"/>
            <a:ext cx="4115307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253331"/>
            <a:ext cx="6880856" cy="4308304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Dependent variable: (Outcome class)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Independent variables: Flight Number, Payload Mass, Orbit, Launch site, flights, Reused, etc. are converted from categorical data into numerical data by creating binary columns for each unique category.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Independent variables are standardized to improve the performance of machine learning algorithms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 is split to 2 subsets: train (80%) and test (20%)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algorithms applied: Logistic regression, Support vector machine, Decision tree, K Nearest </a:t>
            </a:r>
            <a:r>
              <a:rPr lang="en-US" sz="19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Neighbour</a:t>
            </a:r>
            <a:endParaRPr lang="en-US" sz="19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Compare accuracy using method score to select the best algorithms </a:t>
            </a:r>
          </a:p>
          <a:p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EFA94-3D17-FFF0-9414-585573E71FD4}"/>
              </a:ext>
            </a:extLst>
          </p:cNvPr>
          <p:cNvSpPr txBox="1"/>
          <p:nvPr/>
        </p:nvSpPr>
        <p:spPr>
          <a:xfrm>
            <a:off x="770011" y="5561635"/>
            <a:ext cx="64062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https://github.com/HoangDucMai/IBM-Data-Science---Capstone-project/blob/main/SpaceX_Machine_Learning_Prediction_Part_5%20-%20DMA.ipynb</a:t>
            </a:r>
          </a:p>
        </p:txBody>
      </p:sp>
      <p:pic>
        <p:nvPicPr>
          <p:cNvPr id="6" name="Picture 286">
            <a:extLst>
              <a:ext uri="{FF2B5EF4-FFF2-40B4-BE49-F238E27FC236}">
                <a16:creationId xmlns:a16="http://schemas.microsoft.com/office/drawing/2014/main" id="{38816C84-C7CC-672A-78EC-2C39C29C436B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76692" y="0"/>
            <a:ext cx="4115307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6" y="1296365"/>
            <a:ext cx="4460080" cy="5022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success improved over time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has the highest success rate among landing sites (76.9%)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AU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ES-L1, GEO, HEO and SSO have a 100% success rate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models have same accuracy score (83.33%)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has the highest accuracy (87.5%)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269C0F-F5D2-1B0B-EF39-48503176E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078" y="2240939"/>
            <a:ext cx="5455533" cy="2899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F6362E-E41E-7F6A-ECD7-FDF6ACBBD8D5}"/>
              </a:ext>
            </a:extLst>
          </p:cNvPr>
          <p:cNvSpPr txBox="1"/>
          <p:nvPr/>
        </p:nvSpPr>
        <p:spPr>
          <a:xfrm>
            <a:off x="5830078" y="1871607"/>
            <a:ext cx="6045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</a:t>
            </a: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C87807-876D-8C68-CF37-7E133E609710}"/>
              </a:ext>
            </a:extLst>
          </p:cNvPr>
          <p:cNvSpPr txBox="1"/>
          <p:nvPr/>
        </p:nvSpPr>
        <p:spPr>
          <a:xfrm>
            <a:off x="734028" y="5596748"/>
            <a:ext cx="10004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Success rate for each site improves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CCAFS SLC 40 has the most launch</a:t>
            </a: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3A3A8E5A-65A3-10B7-509D-014B672AE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05791"/>
            <a:ext cx="10515600" cy="4056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4AFA96-8B83-A0E4-7004-EB44E4948A8F}"/>
              </a:ext>
            </a:extLst>
          </p:cNvPr>
          <p:cNvSpPr txBox="1"/>
          <p:nvPr/>
        </p:nvSpPr>
        <p:spPr>
          <a:xfrm>
            <a:off x="734028" y="5396020"/>
            <a:ext cx="10004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CCAFS SLC 40 has higher success rate for heavier payload mass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KSC LC 39A has 100% success rate for launches less than 5,500kg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Most launches with a payload greater than 7,000 kg were successful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5A792F67-9F63-7827-3663-29975B569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179" y="1318091"/>
            <a:ext cx="8949642" cy="404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  <p:pic>
        <p:nvPicPr>
          <p:cNvPr id="2" name="Picture 118">
            <a:extLst>
              <a:ext uri="{FF2B5EF4-FFF2-40B4-BE49-F238E27FC236}">
                <a16:creationId xmlns:a16="http://schemas.microsoft.com/office/drawing/2014/main" id="{D336FB5C-85B5-2DF3-F3BF-902945588DD7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76693" y="0"/>
            <a:ext cx="4115307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C23126-F26C-9739-4316-39082B135F11}"/>
              </a:ext>
            </a:extLst>
          </p:cNvPr>
          <p:cNvSpPr txBox="1"/>
          <p:nvPr/>
        </p:nvSpPr>
        <p:spPr>
          <a:xfrm>
            <a:off x="6304036" y="1345400"/>
            <a:ext cx="5153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Mission(s) to SO was not successful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Except mission to SO, other orbit has at least 50% successful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Most successful orbits: SSO, GEO, HEO and ES-L1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922DF5F-21F7-2887-7906-4EF923F86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304925"/>
            <a:ext cx="5534025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1AAE417-7B61-3068-F3B4-97A0BF597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915" y="1326273"/>
            <a:ext cx="8680170" cy="392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C23126-F26C-9739-4316-39082B135F11}"/>
              </a:ext>
            </a:extLst>
          </p:cNvPr>
          <p:cNvSpPr txBox="1"/>
          <p:nvPr/>
        </p:nvSpPr>
        <p:spPr>
          <a:xfrm>
            <a:off x="1197980" y="5302090"/>
            <a:ext cx="10004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Most common orbits are ISS and GTO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SSO, ES-L1, HEO and GEO have high successful rate but low number of flight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Success rate typically increases with the number of flight for each orbit except GTO</a:t>
            </a:r>
          </a:p>
        </p:txBody>
      </p:sp>
    </p:spTree>
    <p:extLst>
      <p:ext uri="{BB962C8B-B14F-4D97-AF65-F5344CB8AC3E}">
        <p14:creationId xmlns:p14="http://schemas.microsoft.com/office/powerpoint/2010/main" val="980455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F2A8EF4-F127-5AE3-D089-E8464237D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101" y="1335466"/>
            <a:ext cx="8809419" cy="39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1C33BA-A8F1-E717-3558-D77D4A0EB8FD}"/>
              </a:ext>
            </a:extLst>
          </p:cNvPr>
          <p:cNvSpPr txBox="1"/>
          <p:nvPr/>
        </p:nvSpPr>
        <p:spPr>
          <a:xfrm>
            <a:off x="1197980" y="5302090"/>
            <a:ext cx="10004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Correlation between orbit type and payload mass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Wider range of payload mass to ISS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VLEO has highest payload mass flights</a:t>
            </a: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070B7F45-A4B8-D1BE-852A-AEA090264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494" y="1337311"/>
            <a:ext cx="8569011" cy="391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AF27A9-5293-A60C-D7AA-9AFA1641A78A}"/>
              </a:ext>
            </a:extLst>
          </p:cNvPr>
          <p:cNvSpPr txBox="1"/>
          <p:nvPr/>
        </p:nvSpPr>
        <p:spPr>
          <a:xfrm>
            <a:off x="1197980" y="5302090"/>
            <a:ext cx="10004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Success rate of Falcon 9 booster typically improves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 failures in 2018 dipped the success rate for that year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BF4DF8-4BE1-F663-86E5-9270FD5FAF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469"/>
          <a:stretch/>
        </p:blipFill>
        <p:spPr>
          <a:xfrm>
            <a:off x="770011" y="2698430"/>
            <a:ext cx="6838690" cy="5490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678D2B-9BB7-04E3-6CB0-74913E19E0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182"/>
          <a:stretch/>
        </p:blipFill>
        <p:spPr>
          <a:xfrm>
            <a:off x="770011" y="3247479"/>
            <a:ext cx="6838690" cy="18019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A3473F-3FB0-6497-D0DE-AB51AC565978}"/>
              </a:ext>
            </a:extLst>
          </p:cNvPr>
          <p:cNvSpPr txBox="1"/>
          <p:nvPr/>
        </p:nvSpPr>
        <p:spPr>
          <a:xfrm>
            <a:off x="770011" y="1498101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Use SQL to query launch site from the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/>
              <a:t>%sql: magic command in Jupyter Notebook to indicate the code is an SQL 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/>
              <a:t>SELECT DISTINCT: select unique values from the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/>
              <a:t>FROM: nominate source of query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D7C484-D0AF-4089-EC71-3E790CFD33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758" b="84687"/>
          <a:stretch/>
        </p:blipFill>
        <p:spPr>
          <a:xfrm>
            <a:off x="770011" y="3886874"/>
            <a:ext cx="7236853" cy="412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00B52F-A1CC-7174-14A6-E59A55445E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37634" r="-25"/>
          <a:stretch/>
        </p:blipFill>
        <p:spPr>
          <a:xfrm>
            <a:off x="770011" y="4227182"/>
            <a:ext cx="11145831" cy="10155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BAB6E7-2AA9-A447-959E-9FB348A56705}"/>
              </a:ext>
            </a:extLst>
          </p:cNvPr>
          <p:cNvSpPr txBox="1"/>
          <p:nvPr/>
        </p:nvSpPr>
        <p:spPr>
          <a:xfrm>
            <a:off x="770011" y="1428007"/>
            <a:ext cx="1051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Use SQL to query launch site from the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/>
              <a:t>%sql: magic command in Jupyter Notebook to indicate the code is an SQL 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/>
              <a:t>SELECT *: selects all columns from the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/>
              <a:t>FROM: specifies the table from which to retrieve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/>
              <a:t>WHERE column_name: filters the results to only include rows where the nominated column satisfy condition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/>
              <a:t>LIKE ‘string’: operator allows for ‘string’ matching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/>
              <a:t>LIMIT number: limits the number of rows return to the first nominated number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3D8BF2-3416-D7BC-AF00-2178561D47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09" b="74963"/>
          <a:stretch/>
        </p:blipFill>
        <p:spPr>
          <a:xfrm>
            <a:off x="770010" y="3964761"/>
            <a:ext cx="6788257" cy="3294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666C9B-EBB9-9A56-4D7A-C4D5E52470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401" r="11946" b="15438"/>
          <a:stretch/>
        </p:blipFill>
        <p:spPr>
          <a:xfrm>
            <a:off x="770010" y="4273950"/>
            <a:ext cx="6788258" cy="3294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68D17F-95C3-E630-F245-6980D461815E}"/>
              </a:ext>
            </a:extLst>
          </p:cNvPr>
          <p:cNvSpPr txBox="1"/>
          <p:nvPr/>
        </p:nvSpPr>
        <p:spPr>
          <a:xfrm>
            <a:off x="770011" y="1428007"/>
            <a:ext cx="1051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Use SQL to query launch site from the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/>
              <a:t>%sql: magic command in Jupyter Notebook to indicate the code is an SQL 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/>
              <a:t>SELECT function(‘column_name’): selects only calculated value from the ‘column_name’. The value will be calculated by math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/>
              <a:t>FROM: specifies the table from which to retrieve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/>
              <a:t>WHERE column_name: filters the results to only include rows where the nominated column satisfy condition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/>
              <a:t>= ‘string’: operator to match ‘string’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600087" y="1365812"/>
            <a:ext cx="7965179" cy="4648185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research attempts to identify the factors for a successful SPACEX rocket landing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from SpaceX REST API and relevant Wikipedia page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 =&gt; Exploratory Data Analysis and determine Training Labels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exploration and analysis =&gt; factors impact mission outcomes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Visualisation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launch sites with the most success rates and payload range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techniques to predict landing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success rate over time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 and orbit with highest successful rate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Features of launch site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Performance of prediction models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Picture 127">
            <a:extLst>
              <a:ext uri="{FF2B5EF4-FFF2-40B4-BE49-F238E27FC236}">
                <a16:creationId xmlns:a16="http://schemas.microsoft.com/office/drawing/2014/main" id="{DC88D338-E5FC-7DBE-F8E9-74B672403D97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76692" y="0"/>
            <a:ext cx="4115307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4115307" y="712591"/>
            <a:ext cx="7342665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4115307" y="1261640"/>
            <a:ext cx="7370636" cy="5057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BACKGROUND AND CONTEXT</a:t>
            </a:r>
          </a:p>
          <a:p>
            <a:pPr>
              <a:spcBef>
                <a:spcPts val="1400"/>
              </a:spcBef>
              <a:buFontTx/>
              <a:buChar char="-"/>
            </a:pPr>
            <a:r>
              <a:rPr lang="en-AU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SpaceX's reusable first stage rocket </a:t>
            </a:r>
          </a:p>
          <a:p>
            <a:pPr>
              <a:spcBef>
                <a:spcPts val="1400"/>
              </a:spcBef>
              <a:buFontTx/>
              <a:buChar char="-"/>
            </a:pPr>
            <a:r>
              <a:rPr lang="en-AU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Significantly reduction of cost of space launch</a:t>
            </a:r>
          </a:p>
          <a:p>
            <a:pPr>
              <a:spcBef>
                <a:spcPts val="1400"/>
              </a:spcBef>
              <a:buFontTx/>
              <a:buChar char="-"/>
            </a:pPr>
            <a:r>
              <a:rPr lang="en-AU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exploration more accessible. </a:t>
            </a:r>
          </a:p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 factors influence the Reusability of SpaceX’s first stage rocket?</a:t>
            </a:r>
          </a:p>
        </p:txBody>
      </p:sp>
      <p:pic>
        <p:nvPicPr>
          <p:cNvPr id="2" name="Picture 151">
            <a:extLst>
              <a:ext uri="{FF2B5EF4-FFF2-40B4-BE49-F238E27FC236}">
                <a16:creationId xmlns:a16="http://schemas.microsoft.com/office/drawing/2014/main" id="{8F5EDE01-7051-25B3-7BB0-C451492BEB46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4115307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476636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tx1"/>
                </a:solidFill>
                <a:latin typeface="Abadi"/>
              </a:rPr>
              <a:t>REST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tx1"/>
                </a:solidFill>
                <a:latin typeface="Abadi"/>
              </a:rPr>
              <a:t>Web scraping (from Wikipedia)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tx1"/>
                </a:solidFill>
                <a:latin typeface="Abadi"/>
              </a:rPr>
              <a:t>Filter data to keep the Falcon 9 launches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tx1"/>
                </a:solidFill>
                <a:latin typeface="Abadi"/>
              </a:rPr>
              <a:t>Remove missing values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tx1"/>
                </a:solidFill>
                <a:latin typeface="Abadi"/>
              </a:rPr>
              <a:t>Determine Training Label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67">
            <a:extLst>
              <a:ext uri="{FF2B5EF4-FFF2-40B4-BE49-F238E27FC236}">
                <a16:creationId xmlns:a16="http://schemas.microsoft.com/office/drawing/2014/main" id="{B47D8EBE-0285-1F5A-3CB5-298EBF426BBB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76692" y="0"/>
            <a:ext cx="4115307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34028" y="1282167"/>
            <a:ext cx="7342664" cy="5292253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Factors influence to landing outcomes (site, booster type, orbits, payload mass)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Successful rate for each factors (launch site, payload)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Map of site locations and their success/failed launches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Support Vector Machine, Logistic Regression, KNN, Decision Tree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 (cont.)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167">
            <a:extLst>
              <a:ext uri="{FF2B5EF4-FFF2-40B4-BE49-F238E27FC236}">
                <a16:creationId xmlns:a16="http://schemas.microsoft.com/office/drawing/2014/main" id="{AD4F340E-49E8-45D4-8193-2C0020903ACA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76692" y="0"/>
            <a:ext cx="4115307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70851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06338"/>
            <a:ext cx="5422445" cy="441343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AU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 and parse the SpaceX launch data using the GET request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AU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Decode and turn the response content to Pandas </a:t>
            </a:r>
            <a:r>
              <a:rPr lang="en-AU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AU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using JSON method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Call flight information using APIs obtained from column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Append data to the lists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Combine lists of data and convert to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Using SpaceX’s REST API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8694732-B61F-35D6-240B-59008ADB2F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9990779"/>
              </p:ext>
            </p:extLst>
          </p:nvPr>
        </p:nvGraphicFramePr>
        <p:xfrm>
          <a:off x="6045272" y="1400537"/>
          <a:ext cx="5325989" cy="4625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ED3B666-0AFE-D853-4A96-C1B1EC3E0BF1}"/>
              </a:ext>
            </a:extLst>
          </p:cNvPr>
          <p:cNvSpPr txBox="1"/>
          <p:nvPr/>
        </p:nvSpPr>
        <p:spPr>
          <a:xfrm>
            <a:off x="734028" y="5298225"/>
            <a:ext cx="64062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https://github.com/HoangDucMai/IBM-Data-Science---Capstone-project/blob/main/jupyter_labs_spacex_data_collection_api%20-%20DMA.ipynb</a:t>
            </a: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752618" y="1524683"/>
            <a:ext cx="5705354" cy="344085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AU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 GET method to request the Falcon9 Launch HTML Wikipedia page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AU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</a:t>
            </a:r>
            <a:r>
              <a:rPr lang="en-AU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find_all</a:t>
            </a:r>
            <a:r>
              <a:rPr lang="en-AU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method of </a:t>
            </a:r>
            <a:r>
              <a:rPr lang="en-AU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AU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parse table and columns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Extract data from HTML tables to fill in the dictionary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Covert dictionary to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pd.Dataframe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method()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Scraping from Wikipedia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8439718-7FF6-E196-4942-5D58842FE0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0100741"/>
              </p:ext>
            </p:extLst>
          </p:nvPr>
        </p:nvGraphicFramePr>
        <p:xfrm>
          <a:off x="770010" y="1524683"/>
          <a:ext cx="5109929" cy="45008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E0F3A73-B43C-8AF9-ACAF-6F341DA6AF93}"/>
              </a:ext>
            </a:extLst>
          </p:cNvPr>
          <p:cNvSpPr txBox="1"/>
          <p:nvPr/>
        </p:nvSpPr>
        <p:spPr>
          <a:xfrm>
            <a:off x="4918276" y="5043485"/>
            <a:ext cx="6539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https://github.com/HoangDucMai/IBM-Data-Science---Capstone-project/blob/main/jupyter_labs_webscraping%20-%20DMA.ipynb</a:t>
            </a:r>
          </a:p>
        </p:txBody>
      </p:sp>
    </p:spTree>
    <p:extLst>
      <p:ext uri="{BB962C8B-B14F-4D97-AF65-F5344CB8AC3E}">
        <p14:creationId xmlns:p14="http://schemas.microsoft.com/office/powerpoint/2010/main" val="100558432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4093</TotalTime>
  <Words>2237</Words>
  <Application>Microsoft Office PowerPoint</Application>
  <PresentationFormat>Widescreen</PresentationFormat>
  <Paragraphs>318</Paragraphs>
  <Slides>47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MAI, Duc</cp:lastModifiedBy>
  <cp:revision>202</cp:revision>
  <dcterms:created xsi:type="dcterms:W3CDTF">2021-04-29T18:58:34Z</dcterms:created>
  <dcterms:modified xsi:type="dcterms:W3CDTF">2024-09-18T21:27:04Z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